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34.png" ContentType="image/png"/>
  <Override PartName="/ppt/media/image4.png" ContentType="image/png"/>
  <Override PartName="/ppt/media/image16.png" ContentType="image/png"/>
  <Override PartName="/ppt/media/image33.png" ContentType="image/png"/>
  <Override PartName="/ppt/media/image3.png" ContentType="image/png"/>
  <Override PartName="/ppt/media/image15.png" ContentType="image/png"/>
  <Override PartName="/ppt/media/image32.png" ContentType="image/png"/>
  <Override PartName="/ppt/media/image2.png" ContentType="image/png"/>
  <Override PartName="/ppt/media/image14.png" ContentType="image/png"/>
  <Override PartName="/ppt/media/image31.png" ContentType="image/png"/>
  <Override PartName="/ppt/media/image28.png" ContentType="image/png"/>
  <Override PartName="/ppt/media/image65.png" ContentType="image/png"/>
  <Override PartName="/ppt/media/image27.png" ContentType="image/png"/>
  <Override PartName="/ppt/media/image64.png" ContentType="image/png"/>
  <Override PartName="/ppt/media/image26.png" ContentType="image/png"/>
  <Override PartName="/ppt/media/image63.png" ContentType="image/png"/>
  <Override PartName="/ppt/media/image25.png" ContentType="image/png"/>
  <Override PartName="/ppt/media/image62.png" ContentType="image/png"/>
  <Override PartName="/ppt/media/image24.png" ContentType="image/png"/>
  <Override PartName="/ppt/media/image61.png" ContentType="image/png"/>
  <Override PartName="/ppt/media/image59.png" ContentType="image/png"/>
  <Override PartName="/ppt/media/image22.png" ContentType="image/png"/>
  <Override PartName="/ppt/media/image60.png" ContentType="image/png"/>
  <Override PartName="/ppt/media/image23.png" ContentType="image/png"/>
  <Override PartName="/ppt/media/image58.png" ContentType="image/png"/>
  <Override PartName="/ppt/media/image21.png" ContentType="image/png"/>
  <Override PartName="/ppt/media/image57.png" ContentType="image/png"/>
  <Override PartName="/ppt/media/image20.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30.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29" name="PlaceHolder 2"/>
          <p:cNvSpPr>
            <a:spLocks noGrp="1"/>
          </p:cNvSpPr>
          <p:nvPr>
            <p:ph type="body"/>
          </p:nvPr>
        </p:nvSpPr>
        <p:spPr>
          <a:xfrm>
            <a:off x="504360" y="1008000"/>
            <a:ext cx="9071640" cy="1568160"/>
          </a:xfrm>
          <a:prstGeom prst="rect">
            <a:avLst/>
          </a:prstGeom>
        </p:spPr>
        <p:txBody>
          <a:bodyPr lIns="0" rIns="0" tIns="0" bIns="0">
            <a:normAutofit/>
          </a:bodyPr>
          <a:p>
            <a:endParaRPr b="0" lang="es-ES" sz="2600" spc="-1" strike="noStrike">
              <a:latin typeface="Arial"/>
            </a:endParaRPr>
          </a:p>
        </p:txBody>
      </p:sp>
      <p:sp>
        <p:nvSpPr>
          <p:cNvPr id="30" name="PlaceHolder 3"/>
          <p:cNvSpPr>
            <a:spLocks noGrp="1"/>
          </p:cNvSpPr>
          <p:nvPr>
            <p:ph type="body"/>
          </p:nvPr>
        </p:nvSpPr>
        <p:spPr>
          <a:xfrm>
            <a:off x="504360" y="2725560"/>
            <a:ext cx="907164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32"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33"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34" name="PlaceHolder 4"/>
          <p:cNvSpPr>
            <a:spLocks noGrp="1"/>
          </p:cNvSpPr>
          <p:nvPr>
            <p:ph type="body"/>
          </p:nvPr>
        </p:nvSpPr>
        <p:spPr>
          <a:xfrm>
            <a:off x="504360" y="2725560"/>
            <a:ext cx="4426920" cy="1568160"/>
          </a:xfrm>
          <a:prstGeom prst="rect">
            <a:avLst/>
          </a:prstGeom>
        </p:spPr>
        <p:txBody>
          <a:bodyPr lIns="0" rIns="0" tIns="0" bIns="0">
            <a:normAutofit/>
          </a:bodyPr>
          <a:p>
            <a:endParaRPr b="0" lang="es-ES" sz="2600" spc="-1" strike="noStrike">
              <a:latin typeface="Arial"/>
            </a:endParaRPr>
          </a:p>
        </p:txBody>
      </p:sp>
      <p:sp>
        <p:nvSpPr>
          <p:cNvPr id="35" name="PlaceHolder 5"/>
          <p:cNvSpPr>
            <a:spLocks noGrp="1"/>
          </p:cNvSpPr>
          <p:nvPr>
            <p:ph type="body"/>
          </p:nvPr>
        </p:nvSpPr>
        <p:spPr>
          <a:xfrm>
            <a:off x="515304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37" name="PlaceHolder 2"/>
          <p:cNvSpPr>
            <a:spLocks noGrp="1"/>
          </p:cNvSpPr>
          <p:nvPr>
            <p:ph type="body"/>
          </p:nvPr>
        </p:nvSpPr>
        <p:spPr>
          <a:xfrm>
            <a:off x="504360" y="1008000"/>
            <a:ext cx="2920680" cy="1568160"/>
          </a:xfrm>
          <a:prstGeom prst="rect">
            <a:avLst/>
          </a:prstGeom>
        </p:spPr>
        <p:txBody>
          <a:bodyPr lIns="0" rIns="0" tIns="0" bIns="0">
            <a:normAutofit/>
          </a:bodyPr>
          <a:p>
            <a:endParaRPr b="0" lang="es-ES" sz="2600" spc="-1" strike="noStrike">
              <a:latin typeface="Arial"/>
            </a:endParaRPr>
          </a:p>
        </p:txBody>
      </p:sp>
      <p:sp>
        <p:nvSpPr>
          <p:cNvPr id="38" name="PlaceHolder 3"/>
          <p:cNvSpPr>
            <a:spLocks noGrp="1"/>
          </p:cNvSpPr>
          <p:nvPr>
            <p:ph type="body"/>
          </p:nvPr>
        </p:nvSpPr>
        <p:spPr>
          <a:xfrm>
            <a:off x="3571560" y="1008000"/>
            <a:ext cx="2920680" cy="1568160"/>
          </a:xfrm>
          <a:prstGeom prst="rect">
            <a:avLst/>
          </a:prstGeom>
        </p:spPr>
        <p:txBody>
          <a:bodyPr lIns="0" rIns="0" tIns="0" bIns="0">
            <a:normAutofit/>
          </a:bodyPr>
          <a:p>
            <a:endParaRPr b="0" lang="es-ES" sz="2600" spc="-1" strike="noStrike">
              <a:latin typeface="Arial"/>
            </a:endParaRPr>
          </a:p>
        </p:txBody>
      </p:sp>
      <p:sp>
        <p:nvSpPr>
          <p:cNvPr id="39" name="PlaceHolder 4"/>
          <p:cNvSpPr>
            <a:spLocks noGrp="1"/>
          </p:cNvSpPr>
          <p:nvPr>
            <p:ph type="body"/>
          </p:nvPr>
        </p:nvSpPr>
        <p:spPr>
          <a:xfrm>
            <a:off x="6638400" y="1008000"/>
            <a:ext cx="2920680" cy="1568160"/>
          </a:xfrm>
          <a:prstGeom prst="rect">
            <a:avLst/>
          </a:prstGeom>
        </p:spPr>
        <p:txBody>
          <a:bodyPr lIns="0" rIns="0" tIns="0" bIns="0">
            <a:normAutofit/>
          </a:bodyPr>
          <a:p>
            <a:endParaRPr b="0" lang="es-ES" sz="2600" spc="-1" strike="noStrike">
              <a:latin typeface="Arial"/>
            </a:endParaRPr>
          </a:p>
        </p:txBody>
      </p:sp>
      <p:sp>
        <p:nvSpPr>
          <p:cNvPr id="40" name="PlaceHolder 5"/>
          <p:cNvSpPr>
            <a:spLocks noGrp="1"/>
          </p:cNvSpPr>
          <p:nvPr>
            <p:ph type="body"/>
          </p:nvPr>
        </p:nvSpPr>
        <p:spPr>
          <a:xfrm>
            <a:off x="504360" y="2725560"/>
            <a:ext cx="2920680" cy="1568160"/>
          </a:xfrm>
          <a:prstGeom prst="rect">
            <a:avLst/>
          </a:prstGeom>
        </p:spPr>
        <p:txBody>
          <a:bodyPr lIns="0" rIns="0" tIns="0" bIns="0">
            <a:normAutofit/>
          </a:bodyPr>
          <a:p>
            <a:endParaRPr b="0" lang="es-ES" sz="2600" spc="-1" strike="noStrike">
              <a:latin typeface="Arial"/>
            </a:endParaRPr>
          </a:p>
        </p:txBody>
      </p:sp>
      <p:sp>
        <p:nvSpPr>
          <p:cNvPr id="41" name="PlaceHolder 6"/>
          <p:cNvSpPr>
            <a:spLocks noGrp="1"/>
          </p:cNvSpPr>
          <p:nvPr>
            <p:ph type="body"/>
          </p:nvPr>
        </p:nvSpPr>
        <p:spPr>
          <a:xfrm>
            <a:off x="3571560" y="2725560"/>
            <a:ext cx="2920680" cy="1568160"/>
          </a:xfrm>
          <a:prstGeom prst="rect">
            <a:avLst/>
          </a:prstGeom>
        </p:spPr>
        <p:txBody>
          <a:bodyPr lIns="0" rIns="0" tIns="0" bIns="0">
            <a:normAutofit/>
          </a:bodyPr>
          <a:p>
            <a:endParaRPr b="0" lang="es-ES" sz="2600" spc="-1" strike="noStrike">
              <a:latin typeface="Arial"/>
            </a:endParaRPr>
          </a:p>
        </p:txBody>
      </p:sp>
      <p:sp>
        <p:nvSpPr>
          <p:cNvPr id="42" name="PlaceHolder 7"/>
          <p:cNvSpPr>
            <a:spLocks noGrp="1"/>
          </p:cNvSpPr>
          <p:nvPr>
            <p:ph type="body"/>
          </p:nvPr>
        </p:nvSpPr>
        <p:spPr>
          <a:xfrm>
            <a:off x="6638400" y="2725560"/>
            <a:ext cx="292068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59" name="PlaceHolder 2"/>
          <p:cNvSpPr>
            <a:spLocks noGrp="1"/>
          </p:cNvSpPr>
          <p:nvPr>
            <p:ph type="subTitle"/>
          </p:nvPr>
        </p:nvSpPr>
        <p:spPr>
          <a:xfrm>
            <a:off x="504360" y="1008000"/>
            <a:ext cx="9071640" cy="3288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61" name="PlaceHolder 2"/>
          <p:cNvSpPr>
            <a:spLocks noGrp="1"/>
          </p:cNvSpPr>
          <p:nvPr>
            <p:ph type="body"/>
          </p:nvPr>
        </p:nvSpPr>
        <p:spPr>
          <a:xfrm>
            <a:off x="504360" y="1008000"/>
            <a:ext cx="9071640" cy="3288240"/>
          </a:xfrm>
          <a:prstGeom prst="rect">
            <a:avLst/>
          </a:prstGeom>
        </p:spPr>
        <p:txBody>
          <a:bodyPr lIns="0" rIns="0" tIns="0" bIns="0">
            <a:normAutofit/>
          </a:bodyPr>
          <a:p>
            <a:endParaRPr b="0" lang="es-ES" sz="26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63" name="PlaceHolder 2"/>
          <p:cNvSpPr>
            <a:spLocks noGrp="1"/>
          </p:cNvSpPr>
          <p:nvPr>
            <p:ph type="body"/>
          </p:nvPr>
        </p:nvSpPr>
        <p:spPr>
          <a:xfrm>
            <a:off x="504360" y="1008000"/>
            <a:ext cx="4426920" cy="3288240"/>
          </a:xfrm>
          <a:prstGeom prst="rect">
            <a:avLst/>
          </a:prstGeom>
        </p:spPr>
        <p:txBody>
          <a:bodyPr lIns="0" rIns="0" tIns="0" bIns="0">
            <a:normAutofit/>
          </a:bodyPr>
          <a:p>
            <a:endParaRPr b="0" lang="es-ES" sz="2600" spc="-1" strike="noStrike">
              <a:latin typeface="Arial"/>
            </a:endParaRPr>
          </a:p>
        </p:txBody>
      </p:sp>
      <p:sp>
        <p:nvSpPr>
          <p:cNvPr id="64" name="PlaceHolder 3"/>
          <p:cNvSpPr>
            <a:spLocks noGrp="1"/>
          </p:cNvSpPr>
          <p:nvPr>
            <p:ph type="body"/>
          </p:nvPr>
        </p:nvSpPr>
        <p:spPr>
          <a:xfrm>
            <a:off x="5153040" y="1008000"/>
            <a:ext cx="4426920" cy="3288240"/>
          </a:xfrm>
          <a:prstGeom prst="rect">
            <a:avLst/>
          </a:prstGeom>
        </p:spPr>
        <p:txBody>
          <a:bodyPr lIns="0" rIns="0" tIns="0" bIns="0">
            <a:normAutofit/>
          </a:bodyPr>
          <a:p>
            <a:endParaRPr b="0" lang="es-ES" sz="26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1512000" y="73800"/>
            <a:ext cx="8064000" cy="229068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68"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69" name="PlaceHolder 3"/>
          <p:cNvSpPr>
            <a:spLocks noGrp="1"/>
          </p:cNvSpPr>
          <p:nvPr>
            <p:ph type="body"/>
          </p:nvPr>
        </p:nvSpPr>
        <p:spPr>
          <a:xfrm>
            <a:off x="5153040" y="1008000"/>
            <a:ext cx="4426920" cy="3288240"/>
          </a:xfrm>
          <a:prstGeom prst="rect">
            <a:avLst/>
          </a:prstGeom>
        </p:spPr>
        <p:txBody>
          <a:bodyPr lIns="0" rIns="0" tIns="0" bIns="0">
            <a:normAutofit/>
          </a:bodyPr>
          <a:p>
            <a:endParaRPr b="0" lang="es-ES" sz="2600" spc="-1" strike="noStrike">
              <a:latin typeface="Arial"/>
            </a:endParaRPr>
          </a:p>
        </p:txBody>
      </p:sp>
      <p:sp>
        <p:nvSpPr>
          <p:cNvPr id="70" name="PlaceHolder 4"/>
          <p:cNvSpPr>
            <a:spLocks noGrp="1"/>
          </p:cNvSpPr>
          <p:nvPr>
            <p:ph type="body"/>
          </p:nvPr>
        </p:nvSpPr>
        <p:spPr>
          <a:xfrm>
            <a:off x="50436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8" name="PlaceHolder 2"/>
          <p:cNvSpPr>
            <a:spLocks noGrp="1"/>
          </p:cNvSpPr>
          <p:nvPr>
            <p:ph type="subTitle"/>
          </p:nvPr>
        </p:nvSpPr>
        <p:spPr>
          <a:xfrm>
            <a:off x="504360" y="1008000"/>
            <a:ext cx="9071640" cy="3288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72" name="PlaceHolder 2"/>
          <p:cNvSpPr>
            <a:spLocks noGrp="1"/>
          </p:cNvSpPr>
          <p:nvPr>
            <p:ph type="body"/>
          </p:nvPr>
        </p:nvSpPr>
        <p:spPr>
          <a:xfrm>
            <a:off x="504360" y="1008000"/>
            <a:ext cx="4426920" cy="3288240"/>
          </a:xfrm>
          <a:prstGeom prst="rect">
            <a:avLst/>
          </a:prstGeom>
        </p:spPr>
        <p:txBody>
          <a:bodyPr lIns="0" rIns="0" tIns="0" bIns="0">
            <a:normAutofit/>
          </a:bodyPr>
          <a:p>
            <a:endParaRPr b="0" lang="es-ES" sz="2600" spc="-1" strike="noStrike">
              <a:latin typeface="Arial"/>
            </a:endParaRPr>
          </a:p>
        </p:txBody>
      </p:sp>
      <p:sp>
        <p:nvSpPr>
          <p:cNvPr id="73"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74" name="PlaceHolder 4"/>
          <p:cNvSpPr>
            <a:spLocks noGrp="1"/>
          </p:cNvSpPr>
          <p:nvPr>
            <p:ph type="body"/>
          </p:nvPr>
        </p:nvSpPr>
        <p:spPr>
          <a:xfrm>
            <a:off x="515304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76"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77"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78" name="PlaceHolder 4"/>
          <p:cNvSpPr>
            <a:spLocks noGrp="1"/>
          </p:cNvSpPr>
          <p:nvPr>
            <p:ph type="body"/>
          </p:nvPr>
        </p:nvSpPr>
        <p:spPr>
          <a:xfrm>
            <a:off x="504360" y="2725560"/>
            <a:ext cx="907164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80" name="PlaceHolder 2"/>
          <p:cNvSpPr>
            <a:spLocks noGrp="1"/>
          </p:cNvSpPr>
          <p:nvPr>
            <p:ph type="body"/>
          </p:nvPr>
        </p:nvSpPr>
        <p:spPr>
          <a:xfrm>
            <a:off x="504360" y="1008000"/>
            <a:ext cx="9071640" cy="1568160"/>
          </a:xfrm>
          <a:prstGeom prst="rect">
            <a:avLst/>
          </a:prstGeom>
        </p:spPr>
        <p:txBody>
          <a:bodyPr lIns="0" rIns="0" tIns="0" bIns="0">
            <a:normAutofit/>
          </a:bodyPr>
          <a:p>
            <a:endParaRPr b="0" lang="es-ES" sz="2600" spc="-1" strike="noStrike">
              <a:latin typeface="Arial"/>
            </a:endParaRPr>
          </a:p>
        </p:txBody>
      </p:sp>
      <p:sp>
        <p:nvSpPr>
          <p:cNvPr id="81" name="PlaceHolder 3"/>
          <p:cNvSpPr>
            <a:spLocks noGrp="1"/>
          </p:cNvSpPr>
          <p:nvPr>
            <p:ph type="body"/>
          </p:nvPr>
        </p:nvSpPr>
        <p:spPr>
          <a:xfrm>
            <a:off x="504360" y="2725560"/>
            <a:ext cx="907164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83"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84"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85" name="PlaceHolder 4"/>
          <p:cNvSpPr>
            <a:spLocks noGrp="1"/>
          </p:cNvSpPr>
          <p:nvPr>
            <p:ph type="body"/>
          </p:nvPr>
        </p:nvSpPr>
        <p:spPr>
          <a:xfrm>
            <a:off x="504360" y="2725560"/>
            <a:ext cx="4426920" cy="1568160"/>
          </a:xfrm>
          <a:prstGeom prst="rect">
            <a:avLst/>
          </a:prstGeom>
        </p:spPr>
        <p:txBody>
          <a:bodyPr lIns="0" rIns="0" tIns="0" bIns="0">
            <a:normAutofit/>
          </a:bodyPr>
          <a:p>
            <a:endParaRPr b="0" lang="es-ES" sz="2600" spc="-1" strike="noStrike">
              <a:latin typeface="Arial"/>
            </a:endParaRPr>
          </a:p>
        </p:txBody>
      </p:sp>
      <p:sp>
        <p:nvSpPr>
          <p:cNvPr id="86" name="PlaceHolder 5"/>
          <p:cNvSpPr>
            <a:spLocks noGrp="1"/>
          </p:cNvSpPr>
          <p:nvPr>
            <p:ph type="body"/>
          </p:nvPr>
        </p:nvSpPr>
        <p:spPr>
          <a:xfrm>
            <a:off x="515304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88" name="PlaceHolder 2"/>
          <p:cNvSpPr>
            <a:spLocks noGrp="1"/>
          </p:cNvSpPr>
          <p:nvPr>
            <p:ph type="body"/>
          </p:nvPr>
        </p:nvSpPr>
        <p:spPr>
          <a:xfrm>
            <a:off x="504360" y="1008000"/>
            <a:ext cx="2920680" cy="1568160"/>
          </a:xfrm>
          <a:prstGeom prst="rect">
            <a:avLst/>
          </a:prstGeom>
        </p:spPr>
        <p:txBody>
          <a:bodyPr lIns="0" rIns="0" tIns="0" bIns="0">
            <a:normAutofit/>
          </a:bodyPr>
          <a:p>
            <a:endParaRPr b="0" lang="es-ES" sz="2600" spc="-1" strike="noStrike">
              <a:latin typeface="Arial"/>
            </a:endParaRPr>
          </a:p>
        </p:txBody>
      </p:sp>
      <p:sp>
        <p:nvSpPr>
          <p:cNvPr id="89" name="PlaceHolder 3"/>
          <p:cNvSpPr>
            <a:spLocks noGrp="1"/>
          </p:cNvSpPr>
          <p:nvPr>
            <p:ph type="body"/>
          </p:nvPr>
        </p:nvSpPr>
        <p:spPr>
          <a:xfrm>
            <a:off x="3571560" y="1008000"/>
            <a:ext cx="2920680" cy="1568160"/>
          </a:xfrm>
          <a:prstGeom prst="rect">
            <a:avLst/>
          </a:prstGeom>
        </p:spPr>
        <p:txBody>
          <a:bodyPr lIns="0" rIns="0" tIns="0" bIns="0">
            <a:normAutofit/>
          </a:bodyPr>
          <a:p>
            <a:endParaRPr b="0" lang="es-ES" sz="2600" spc="-1" strike="noStrike">
              <a:latin typeface="Arial"/>
            </a:endParaRPr>
          </a:p>
        </p:txBody>
      </p:sp>
      <p:sp>
        <p:nvSpPr>
          <p:cNvPr id="90" name="PlaceHolder 4"/>
          <p:cNvSpPr>
            <a:spLocks noGrp="1"/>
          </p:cNvSpPr>
          <p:nvPr>
            <p:ph type="body"/>
          </p:nvPr>
        </p:nvSpPr>
        <p:spPr>
          <a:xfrm>
            <a:off x="6638400" y="1008000"/>
            <a:ext cx="2920680" cy="1568160"/>
          </a:xfrm>
          <a:prstGeom prst="rect">
            <a:avLst/>
          </a:prstGeom>
        </p:spPr>
        <p:txBody>
          <a:bodyPr lIns="0" rIns="0" tIns="0" bIns="0">
            <a:normAutofit/>
          </a:bodyPr>
          <a:p>
            <a:endParaRPr b="0" lang="es-ES" sz="2600" spc="-1" strike="noStrike">
              <a:latin typeface="Arial"/>
            </a:endParaRPr>
          </a:p>
        </p:txBody>
      </p:sp>
      <p:sp>
        <p:nvSpPr>
          <p:cNvPr id="91" name="PlaceHolder 5"/>
          <p:cNvSpPr>
            <a:spLocks noGrp="1"/>
          </p:cNvSpPr>
          <p:nvPr>
            <p:ph type="body"/>
          </p:nvPr>
        </p:nvSpPr>
        <p:spPr>
          <a:xfrm>
            <a:off x="504360" y="2725560"/>
            <a:ext cx="2920680" cy="1568160"/>
          </a:xfrm>
          <a:prstGeom prst="rect">
            <a:avLst/>
          </a:prstGeom>
        </p:spPr>
        <p:txBody>
          <a:bodyPr lIns="0" rIns="0" tIns="0" bIns="0">
            <a:normAutofit/>
          </a:bodyPr>
          <a:p>
            <a:endParaRPr b="0" lang="es-ES" sz="2600" spc="-1" strike="noStrike">
              <a:latin typeface="Arial"/>
            </a:endParaRPr>
          </a:p>
        </p:txBody>
      </p:sp>
      <p:sp>
        <p:nvSpPr>
          <p:cNvPr id="92" name="PlaceHolder 6"/>
          <p:cNvSpPr>
            <a:spLocks noGrp="1"/>
          </p:cNvSpPr>
          <p:nvPr>
            <p:ph type="body"/>
          </p:nvPr>
        </p:nvSpPr>
        <p:spPr>
          <a:xfrm>
            <a:off x="3571560" y="2725560"/>
            <a:ext cx="2920680" cy="1568160"/>
          </a:xfrm>
          <a:prstGeom prst="rect">
            <a:avLst/>
          </a:prstGeom>
        </p:spPr>
        <p:txBody>
          <a:bodyPr lIns="0" rIns="0" tIns="0" bIns="0">
            <a:normAutofit/>
          </a:bodyPr>
          <a:p>
            <a:endParaRPr b="0" lang="es-ES" sz="2600" spc="-1" strike="noStrike">
              <a:latin typeface="Arial"/>
            </a:endParaRPr>
          </a:p>
        </p:txBody>
      </p:sp>
      <p:sp>
        <p:nvSpPr>
          <p:cNvPr id="93" name="PlaceHolder 7"/>
          <p:cNvSpPr>
            <a:spLocks noGrp="1"/>
          </p:cNvSpPr>
          <p:nvPr>
            <p:ph type="body"/>
          </p:nvPr>
        </p:nvSpPr>
        <p:spPr>
          <a:xfrm>
            <a:off x="6638400" y="2725560"/>
            <a:ext cx="292068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10" name="PlaceHolder 2"/>
          <p:cNvSpPr>
            <a:spLocks noGrp="1"/>
          </p:cNvSpPr>
          <p:nvPr>
            <p:ph type="subTitle"/>
          </p:nvPr>
        </p:nvSpPr>
        <p:spPr>
          <a:xfrm>
            <a:off x="504360" y="1008000"/>
            <a:ext cx="9071640" cy="3288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12" name="PlaceHolder 2"/>
          <p:cNvSpPr>
            <a:spLocks noGrp="1"/>
          </p:cNvSpPr>
          <p:nvPr>
            <p:ph type="body"/>
          </p:nvPr>
        </p:nvSpPr>
        <p:spPr>
          <a:xfrm>
            <a:off x="504360" y="1008000"/>
            <a:ext cx="9071640" cy="3288240"/>
          </a:xfrm>
          <a:prstGeom prst="rect">
            <a:avLst/>
          </a:prstGeom>
        </p:spPr>
        <p:txBody>
          <a:bodyPr lIns="0" rIns="0" tIns="0" bIns="0">
            <a:normAutofit/>
          </a:bodyPr>
          <a:p>
            <a:endParaRPr b="0" lang="es-ES" sz="26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14" name="PlaceHolder 2"/>
          <p:cNvSpPr>
            <a:spLocks noGrp="1"/>
          </p:cNvSpPr>
          <p:nvPr>
            <p:ph type="body"/>
          </p:nvPr>
        </p:nvSpPr>
        <p:spPr>
          <a:xfrm>
            <a:off x="504360" y="1008000"/>
            <a:ext cx="4426920" cy="3288240"/>
          </a:xfrm>
          <a:prstGeom prst="rect">
            <a:avLst/>
          </a:prstGeom>
        </p:spPr>
        <p:txBody>
          <a:bodyPr lIns="0" rIns="0" tIns="0" bIns="0">
            <a:normAutofit/>
          </a:bodyPr>
          <a:p>
            <a:endParaRPr b="0" lang="es-ES" sz="2600" spc="-1" strike="noStrike">
              <a:latin typeface="Arial"/>
            </a:endParaRPr>
          </a:p>
        </p:txBody>
      </p:sp>
      <p:sp>
        <p:nvSpPr>
          <p:cNvPr id="115" name="PlaceHolder 3"/>
          <p:cNvSpPr>
            <a:spLocks noGrp="1"/>
          </p:cNvSpPr>
          <p:nvPr>
            <p:ph type="body"/>
          </p:nvPr>
        </p:nvSpPr>
        <p:spPr>
          <a:xfrm>
            <a:off x="5153040" y="1008000"/>
            <a:ext cx="4426920" cy="3288240"/>
          </a:xfrm>
          <a:prstGeom prst="rect">
            <a:avLst/>
          </a:prstGeom>
        </p:spPr>
        <p:txBody>
          <a:bodyPr lIns="0" rIns="0" tIns="0" bIns="0">
            <a:normAutofit/>
          </a:bodyPr>
          <a:p>
            <a:endParaRPr b="0" lang="es-ES" sz="26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0" name="PlaceHolder 2"/>
          <p:cNvSpPr>
            <a:spLocks noGrp="1"/>
          </p:cNvSpPr>
          <p:nvPr>
            <p:ph type="body"/>
          </p:nvPr>
        </p:nvSpPr>
        <p:spPr>
          <a:xfrm>
            <a:off x="504360" y="1008000"/>
            <a:ext cx="9071640" cy="3288240"/>
          </a:xfrm>
          <a:prstGeom prst="rect">
            <a:avLst/>
          </a:prstGeom>
        </p:spPr>
        <p:txBody>
          <a:bodyPr lIns="0" rIns="0" tIns="0" bIns="0">
            <a:normAutofit/>
          </a:bodyPr>
          <a:p>
            <a:endParaRPr b="0" lang="es-ES" sz="26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 name="PlaceHolder 1"/>
          <p:cNvSpPr>
            <a:spLocks noGrp="1"/>
          </p:cNvSpPr>
          <p:nvPr>
            <p:ph type="subTitle"/>
          </p:nvPr>
        </p:nvSpPr>
        <p:spPr>
          <a:xfrm>
            <a:off x="1512000" y="73800"/>
            <a:ext cx="8064000" cy="229068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19"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120" name="PlaceHolder 3"/>
          <p:cNvSpPr>
            <a:spLocks noGrp="1"/>
          </p:cNvSpPr>
          <p:nvPr>
            <p:ph type="body"/>
          </p:nvPr>
        </p:nvSpPr>
        <p:spPr>
          <a:xfrm>
            <a:off x="5153040" y="1008000"/>
            <a:ext cx="4426920" cy="3288240"/>
          </a:xfrm>
          <a:prstGeom prst="rect">
            <a:avLst/>
          </a:prstGeom>
        </p:spPr>
        <p:txBody>
          <a:bodyPr lIns="0" rIns="0" tIns="0" bIns="0">
            <a:normAutofit/>
          </a:bodyPr>
          <a:p>
            <a:endParaRPr b="0" lang="es-ES" sz="2600" spc="-1" strike="noStrike">
              <a:latin typeface="Arial"/>
            </a:endParaRPr>
          </a:p>
        </p:txBody>
      </p:sp>
      <p:sp>
        <p:nvSpPr>
          <p:cNvPr id="121" name="PlaceHolder 4"/>
          <p:cNvSpPr>
            <a:spLocks noGrp="1"/>
          </p:cNvSpPr>
          <p:nvPr>
            <p:ph type="body"/>
          </p:nvPr>
        </p:nvSpPr>
        <p:spPr>
          <a:xfrm>
            <a:off x="50436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23" name="PlaceHolder 2"/>
          <p:cNvSpPr>
            <a:spLocks noGrp="1"/>
          </p:cNvSpPr>
          <p:nvPr>
            <p:ph type="body"/>
          </p:nvPr>
        </p:nvSpPr>
        <p:spPr>
          <a:xfrm>
            <a:off x="504360" y="1008000"/>
            <a:ext cx="4426920" cy="3288240"/>
          </a:xfrm>
          <a:prstGeom prst="rect">
            <a:avLst/>
          </a:prstGeom>
        </p:spPr>
        <p:txBody>
          <a:bodyPr lIns="0" rIns="0" tIns="0" bIns="0">
            <a:normAutofit/>
          </a:bodyPr>
          <a:p>
            <a:endParaRPr b="0" lang="es-ES" sz="2600" spc="-1" strike="noStrike">
              <a:latin typeface="Arial"/>
            </a:endParaRPr>
          </a:p>
        </p:txBody>
      </p:sp>
      <p:sp>
        <p:nvSpPr>
          <p:cNvPr id="124"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125" name="PlaceHolder 4"/>
          <p:cNvSpPr>
            <a:spLocks noGrp="1"/>
          </p:cNvSpPr>
          <p:nvPr>
            <p:ph type="body"/>
          </p:nvPr>
        </p:nvSpPr>
        <p:spPr>
          <a:xfrm>
            <a:off x="515304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27"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128"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129" name="PlaceHolder 4"/>
          <p:cNvSpPr>
            <a:spLocks noGrp="1"/>
          </p:cNvSpPr>
          <p:nvPr>
            <p:ph type="body"/>
          </p:nvPr>
        </p:nvSpPr>
        <p:spPr>
          <a:xfrm>
            <a:off x="504360" y="2725560"/>
            <a:ext cx="907164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31" name="PlaceHolder 2"/>
          <p:cNvSpPr>
            <a:spLocks noGrp="1"/>
          </p:cNvSpPr>
          <p:nvPr>
            <p:ph type="body"/>
          </p:nvPr>
        </p:nvSpPr>
        <p:spPr>
          <a:xfrm>
            <a:off x="504360" y="1008000"/>
            <a:ext cx="9071640" cy="1568160"/>
          </a:xfrm>
          <a:prstGeom prst="rect">
            <a:avLst/>
          </a:prstGeom>
        </p:spPr>
        <p:txBody>
          <a:bodyPr lIns="0" rIns="0" tIns="0" bIns="0">
            <a:normAutofit/>
          </a:bodyPr>
          <a:p>
            <a:endParaRPr b="0" lang="es-ES" sz="2600" spc="-1" strike="noStrike">
              <a:latin typeface="Arial"/>
            </a:endParaRPr>
          </a:p>
        </p:txBody>
      </p:sp>
      <p:sp>
        <p:nvSpPr>
          <p:cNvPr id="132" name="PlaceHolder 3"/>
          <p:cNvSpPr>
            <a:spLocks noGrp="1"/>
          </p:cNvSpPr>
          <p:nvPr>
            <p:ph type="body"/>
          </p:nvPr>
        </p:nvSpPr>
        <p:spPr>
          <a:xfrm>
            <a:off x="504360" y="2725560"/>
            <a:ext cx="907164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34"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135"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136" name="PlaceHolder 4"/>
          <p:cNvSpPr>
            <a:spLocks noGrp="1"/>
          </p:cNvSpPr>
          <p:nvPr>
            <p:ph type="body"/>
          </p:nvPr>
        </p:nvSpPr>
        <p:spPr>
          <a:xfrm>
            <a:off x="504360" y="2725560"/>
            <a:ext cx="4426920" cy="1568160"/>
          </a:xfrm>
          <a:prstGeom prst="rect">
            <a:avLst/>
          </a:prstGeom>
        </p:spPr>
        <p:txBody>
          <a:bodyPr lIns="0" rIns="0" tIns="0" bIns="0">
            <a:normAutofit/>
          </a:bodyPr>
          <a:p>
            <a:endParaRPr b="0" lang="es-ES" sz="2600" spc="-1" strike="noStrike">
              <a:latin typeface="Arial"/>
            </a:endParaRPr>
          </a:p>
        </p:txBody>
      </p:sp>
      <p:sp>
        <p:nvSpPr>
          <p:cNvPr id="137" name="PlaceHolder 5"/>
          <p:cNvSpPr>
            <a:spLocks noGrp="1"/>
          </p:cNvSpPr>
          <p:nvPr>
            <p:ph type="body"/>
          </p:nvPr>
        </p:nvSpPr>
        <p:spPr>
          <a:xfrm>
            <a:off x="515304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39" name="PlaceHolder 2"/>
          <p:cNvSpPr>
            <a:spLocks noGrp="1"/>
          </p:cNvSpPr>
          <p:nvPr>
            <p:ph type="body"/>
          </p:nvPr>
        </p:nvSpPr>
        <p:spPr>
          <a:xfrm>
            <a:off x="504360" y="1008000"/>
            <a:ext cx="2920680" cy="1568160"/>
          </a:xfrm>
          <a:prstGeom prst="rect">
            <a:avLst/>
          </a:prstGeom>
        </p:spPr>
        <p:txBody>
          <a:bodyPr lIns="0" rIns="0" tIns="0" bIns="0">
            <a:normAutofit/>
          </a:bodyPr>
          <a:p>
            <a:endParaRPr b="0" lang="es-ES" sz="2600" spc="-1" strike="noStrike">
              <a:latin typeface="Arial"/>
            </a:endParaRPr>
          </a:p>
        </p:txBody>
      </p:sp>
      <p:sp>
        <p:nvSpPr>
          <p:cNvPr id="140" name="PlaceHolder 3"/>
          <p:cNvSpPr>
            <a:spLocks noGrp="1"/>
          </p:cNvSpPr>
          <p:nvPr>
            <p:ph type="body"/>
          </p:nvPr>
        </p:nvSpPr>
        <p:spPr>
          <a:xfrm>
            <a:off x="3571560" y="1008000"/>
            <a:ext cx="2920680" cy="1568160"/>
          </a:xfrm>
          <a:prstGeom prst="rect">
            <a:avLst/>
          </a:prstGeom>
        </p:spPr>
        <p:txBody>
          <a:bodyPr lIns="0" rIns="0" tIns="0" bIns="0">
            <a:normAutofit/>
          </a:bodyPr>
          <a:p>
            <a:endParaRPr b="0" lang="es-ES" sz="2600" spc="-1" strike="noStrike">
              <a:latin typeface="Arial"/>
            </a:endParaRPr>
          </a:p>
        </p:txBody>
      </p:sp>
      <p:sp>
        <p:nvSpPr>
          <p:cNvPr id="141" name="PlaceHolder 4"/>
          <p:cNvSpPr>
            <a:spLocks noGrp="1"/>
          </p:cNvSpPr>
          <p:nvPr>
            <p:ph type="body"/>
          </p:nvPr>
        </p:nvSpPr>
        <p:spPr>
          <a:xfrm>
            <a:off x="6638400" y="1008000"/>
            <a:ext cx="2920680" cy="1568160"/>
          </a:xfrm>
          <a:prstGeom prst="rect">
            <a:avLst/>
          </a:prstGeom>
        </p:spPr>
        <p:txBody>
          <a:bodyPr lIns="0" rIns="0" tIns="0" bIns="0">
            <a:normAutofit/>
          </a:bodyPr>
          <a:p>
            <a:endParaRPr b="0" lang="es-ES" sz="2600" spc="-1" strike="noStrike">
              <a:latin typeface="Arial"/>
            </a:endParaRPr>
          </a:p>
        </p:txBody>
      </p:sp>
      <p:sp>
        <p:nvSpPr>
          <p:cNvPr id="142" name="PlaceHolder 5"/>
          <p:cNvSpPr>
            <a:spLocks noGrp="1"/>
          </p:cNvSpPr>
          <p:nvPr>
            <p:ph type="body"/>
          </p:nvPr>
        </p:nvSpPr>
        <p:spPr>
          <a:xfrm>
            <a:off x="504360" y="2725560"/>
            <a:ext cx="2920680" cy="1568160"/>
          </a:xfrm>
          <a:prstGeom prst="rect">
            <a:avLst/>
          </a:prstGeom>
        </p:spPr>
        <p:txBody>
          <a:bodyPr lIns="0" rIns="0" tIns="0" bIns="0">
            <a:normAutofit/>
          </a:bodyPr>
          <a:p>
            <a:endParaRPr b="0" lang="es-ES" sz="2600" spc="-1" strike="noStrike">
              <a:latin typeface="Arial"/>
            </a:endParaRPr>
          </a:p>
        </p:txBody>
      </p:sp>
      <p:sp>
        <p:nvSpPr>
          <p:cNvPr id="143" name="PlaceHolder 6"/>
          <p:cNvSpPr>
            <a:spLocks noGrp="1"/>
          </p:cNvSpPr>
          <p:nvPr>
            <p:ph type="body"/>
          </p:nvPr>
        </p:nvSpPr>
        <p:spPr>
          <a:xfrm>
            <a:off x="3571560" y="2725560"/>
            <a:ext cx="2920680" cy="1568160"/>
          </a:xfrm>
          <a:prstGeom prst="rect">
            <a:avLst/>
          </a:prstGeom>
        </p:spPr>
        <p:txBody>
          <a:bodyPr lIns="0" rIns="0" tIns="0" bIns="0">
            <a:normAutofit/>
          </a:bodyPr>
          <a:p>
            <a:endParaRPr b="0" lang="es-ES" sz="2600" spc="-1" strike="noStrike">
              <a:latin typeface="Arial"/>
            </a:endParaRPr>
          </a:p>
        </p:txBody>
      </p:sp>
      <p:sp>
        <p:nvSpPr>
          <p:cNvPr id="144" name="PlaceHolder 7"/>
          <p:cNvSpPr>
            <a:spLocks noGrp="1"/>
          </p:cNvSpPr>
          <p:nvPr>
            <p:ph type="body"/>
          </p:nvPr>
        </p:nvSpPr>
        <p:spPr>
          <a:xfrm>
            <a:off x="6638400" y="2725560"/>
            <a:ext cx="292068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60" name="PlaceHolder 2"/>
          <p:cNvSpPr>
            <a:spLocks noGrp="1"/>
          </p:cNvSpPr>
          <p:nvPr>
            <p:ph type="subTitle"/>
          </p:nvPr>
        </p:nvSpPr>
        <p:spPr>
          <a:xfrm>
            <a:off x="504360" y="1008000"/>
            <a:ext cx="9071640" cy="32882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62" name="PlaceHolder 2"/>
          <p:cNvSpPr>
            <a:spLocks noGrp="1"/>
          </p:cNvSpPr>
          <p:nvPr>
            <p:ph type="body"/>
          </p:nvPr>
        </p:nvSpPr>
        <p:spPr>
          <a:xfrm>
            <a:off x="504360" y="1008000"/>
            <a:ext cx="9071640" cy="3288240"/>
          </a:xfrm>
          <a:prstGeom prst="rect">
            <a:avLst/>
          </a:prstGeom>
        </p:spPr>
        <p:txBody>
          <a:bodyPr lIns="0" rIns="0" tIns="0" bIns="0">
            <a:normAutofit/>
          </a:bodyPr>
          <a:p>
            <a:endParaRPr b="0" lang="es-ES" sz="26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2" name="PlaceHolder 2"/>
          <p:cNvSpPr>
            <a:spLocks noGrp="1"/>
          </p:cNvSpPr>
          <p:nvPr>
            <p:ph type="body"/>
          </p:nvPr>
        </p:nvSpPr>
        <p:spPr>
          <a:xfrm>
            <a:off x="504360" y="1008000"/>
            <a:ext cx="4426920" cy="3288240"/>
          </a:xfrm>
          <a:prstGeom prst="rect">
            <a:avLst/>
          </a:prstGeom>
        </p:spPr>
        <p:txBody>
          <a:bodyPr lIns="0" rIns="0" tIns="0" bIns="0">
            <a:normAutofit/>
          </a:bodyPr>
          <a:p>
            <a:endParaRPr b="0" lang="es-ES" sz="2600" spc="-1" strike="noStrike">
              <a:latin typeface="Arial"/>
            </a:endParaRPr>
          </a:p>
        </p:txBody>
      </p:sp>
      <p:sp>
        <p:nvSpPr>
          <p:cNvPr id="13" name="PlaceHolder 3"/>
          <p:cNvSpPr>
            <a:spLocks noGrp="1"/>
          </p:cNvSpPr>
          <p:nvPr>
            <p:ph type="body"/>
          </p:nvPr>
        </p:nvSpPr>
        <p:spPr>
          <a:xfrm>
            <a:off x="5153040" y="1008000"/>
            <a:ext cx="4426920" cy="3288240"/>
          </a:xfrm>
          <a:prstGeom prst="rect">
            <a:avLst/>
          </a:prstGeom>
        </p:spPr>
        <p:txBody>
          <a:bodyPr lIns="0" rIns="0" tIns="0" bIns="0">
            <a:normAutofit/>
          </a:bodyPr>
          <a:p>
            <a:endParaRPr b="0" lang="es-ES" sz="26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64" name="PlaceHolder 2"/>
          <p:cNvSpPr>
            <a:spLocks noGrp="1"/>
          </p:cNvSpPr>
          <p:nvPr>
            <p:ph type="body"/>
          </p:nvPr>
        </p:nvSpPr>
        <p:spPr>
          <a:xfrm>
            <a:off x="504360" y="1008000"/>
            <a:ext cx="4426920" cy="3288240"/>
          </a:xfrm>
          <a:prstGeom prst="rect">
            <a:avLst/>
          </a:prstGeom>
        </p:spPr>
        <p:txBody>
          <a:bodyPr lIns="0" rIns="0" tIns="0" bIns="0">
            <a:normAutofit/>
          </a:bodyPr>
          <a:p>
            <a:endParaRPr b="0" lang="es-ES" sz="2600" spc="-1" strike="noStrike">
              <a:latin typeface="Arial"/>
            </a:endParaRPr>
          </a:p>
        </p:txBody>
      </p:sp>
      <p:sp>
        <p:nvSpPr>
          <p:cNvPr id="165" name="PlaceHolder 3"/>
          <p:cNvSpPr>
            <a:spLocks noGrp="1"/>
          </p:cNvSpPr>
          <p:nvPr>
            <p:ph type="body"/>
          </p:nvPr>
        </p:nvSpPr>
        <p:spPr>
          <a:xfrm>
            <a:off x="5153040" y="1008000"/>
            <a:ext cx="4426920" cy="3288240"/>
          </a:xfrm>
          <a:prstGeom prst="rect">
            <a:avLst/>
          </a:prstGeom>
        </p:spPr>
        <p:txBody>
          <a:bodyPr lIns="0" rIns="0" tIns="0" bIns="0">
            <a:normAutofit/>
          </a:bodyPr>
          <a:p>
            <a:endParaRPr b="0" lang="es-ES" sz="26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1512000" y="73800"/>
            <a:ext cx="8064000" cy="229068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69"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170" name="PlaceHolder 3"/>
          <p:cNvSpPr>
            <a:spLocks noGrp="1"/>
          </p:cNvSpPr>
          <p:nvPr>
            <p:ph type="body"/>
          </p:nvPr>
        </p:nvSpPr>
        <p:spPr>
          <a:xfrm>
            <a:off x="5153040" y="1008000"/>
            <a:ext cx="4426920" cy="3288240"/>
          </a:xfrm>
          <a:prstGeom prst="rect">
            <a:avLst/>
          </a:prstGeom>
        </p:spPr>
        <p:txBody>
          <a:bodyPr lIns="0" rIns="0" tIns="0" bIns="0">
            <a:normAutofit/>
          </a:bodyPr>
          <a:p>
            <a:endParaRPr b="0" lang="es-ES" sz="2600" spc="-1" strike="noStrike">
              <a:latin typeface="Arial"/>
            </a:endParaRPr>
          </a:p>
        </p:txBody>
      </p:sp>
      <p:sp>
        <p:nvSpPr>
          <p:cNvPr id="171" name="PlaceHolder 4"/>
          <p:cNvSpPr>
            <a:spLocks noGrp="1"/>
          </p:cNvSpPr>
          <p:nvPr>
            <p:ph type="body"/>
          </p:nvPr>
        </p:nvSpPr>
        <p:spPr>
          <a:xfrm>
            <a:off x="50436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73" name="PlaceHolder 2"/>
          <p:cNvSpPr>
            <a:spLocks noGrp="1"/>
          </p:cNvSpPr>
          <p:nvPr>
            <p:ph type="body"/>
          </p:nvPr>
        </p:nvSpPr>
        <p:spPr>
          <a:xfrm>
            <a:off x="504360" y="1008000"/>
            <a:ext cx="4426920" cy="3288240"/>
          </a:xfrm>
          <a:prstGeom prst="rect">
            <a:avLst/>
          </a:prstGeom>
        </p:spPr>
        <p:txBody>
          <a:bodyPr lIns="0" rIns="0" tIns="0" bIns="0">
            <a:normAutofit/>
          </a:bodyPr>
          <a:p>
            <a:endParaRPr b="0" lang="es-ES" sz="2600" spc="-1" strike="noStrike">
              <a:latin typeface="Arial"/>
            </a:endParaRPr>
          </a:p>
        </p:txBody>
      </p:sp>
      <p:sp>
        <p:nvSpPr>
          <p:cNvPr id="174"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175" name="PlaceHolder 4"/>
          <p:cNvSpPr>
            <a:spLocks noGrp="1"/>
          </p:cNvSpPr>
          <p:nvPr>
            <p:ph type="body"/>
          </p:nvPr>
        </p:nvSpPr>
        <p:spPr>
          <a:xfrm>
            <a:off x="515304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77"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178"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179" name="PlaceHolder 4"/>
          <p:cNvSpPr>
            <a:spLocks noGrp="1"/>
          </p:cNvSpPr>
          <p:nvPr>
            <p:ph type="body"/>
          </p:nvPr>
        </p:nvSpPr>
        <p:spPr>
          <a:xfrm>
            <a:off x="504360" y="2725560"/>
            <a:ext cx="907164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81" name="PlaceHolder 2"/>
          <p:cNvSpPr>
            <a:spLocks noGrp="1"/>
          </p:cNvSpPr>
          <p:nvPr>
            <p:ph type="body"/>
          </p:nvPr>
        </p:nvSpPr>
        <p:spPr>
          <a:xfrm>
            <a:off x="504360" y="1008000"/>
            <a:ext cx="9071640" cy="1568160"/>
          </a:xfrm>
          <a:prstGeom prst="rect">
            <a:avLst/>
          </a:prstGeom>
        </p:spPr>
        <p:txBody>
          <a:bodyPr lIns="0" rIns="0" tIns="0" bIns="0">
            <a:normAutofit/>
          </a:bodyPr>
          <a:p>
            <a:endParaRPr b="0" lang="es-ES" sz="2600" spc="-1" strike="noStrike">
              <a:latin typeface="Arial"/>
            </a:endParaRPr>
          </a:p>
        </p:txBody>
      </p:sp>
      <p:sp>
        <p:nvSpPr>
          <p:cNvPr id="182" name="PlaceHolder 3"/>
          <p:cNvSpPr>
            <a:spLocks noGrp="1"/>
          </p:cNvSpPr>
          <p:nvPr>
            <p:ph type="body"/>
          </p:nvPr>
        </p:nvSpPr>
        <p:spPr>
          <a:xfrm>
            <a:off x="504360" y="2725560"/>
            <a:ext cx="907164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84"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185"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186" name="PlaceHolder 4"/>
          <p:cNvSpPr>
            <a:spLocks noGrp="1"/>
          </p:cNvSpPr>
          <p:nvPr>
            <p:ph type="body"/>
          </p:nvPr>
        </p:nvSpPr>
        <p:spPr>
          <a:xfrm>
            <a:off x="504360" y="2725560"/>
            <a:ext cx="4426920" cy="1568160"/>
          </a:xfrm>
          <a:prstGeom prst="rect">
            <a:avLst/>
          </a:prstGeom>
        </p:spPr>
        <p:txBody>
          <a:bodyPr lIns="0" rIns="0" tIns="0" bIns="0">
            <a:normAutofit/>
          </a:bodyPr>
          <a:p>
            <a:endParaRPr b="0" lang="es-ES" sz="2600" spc="-1" strike="noStrike">
              <a:latin typeface="Arial"/>
            </a:endParaRPr>
          </a:p>
        </p:txBody>
      </p:sp>
      <p:sp>
        <p:nvSpPr>
          <p:cNvPr id="187" name="PlaceHolder 5"/>
          <p:cNvSpPr>
            <a:spLocks noGrp="1"/>
          </p:cNvSpPr>
          <p:nvPr>
            <p:ph type="body"/>
          </p:nvPr>
        </p:nvSpPr>
        <p:spPr>
          <a:xfrm>
            <a:off x="515304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89" name="PlaceHolder 2"/>
          <p:cNvSpPr>
            <a:spLocks noGrp="1"/>
          </p:cNvSpPr>
          <p:nvPr>
            <p:ph type="body"/>
          </p:nvPr>
        </p:nvSpPr>
        <p:spPr>
          <a:xfrm>
            <a:off x="504360" y="1008000"/>
            <a:ext cx="2920680" cy="1568160"/>
          </a:xfrm>
          <a:prstGeom prst="rect">
            <a:avLst/>
          </a:prstGeom>
        </p:spPr>
        <p:txBody>
          <a:bodyPr lIns="0" rIns="0" tIns="0" bIns="0">
            <a:normAutofit/>
          </a:bodyPr>
          <a:p>
            <a:endParaRPr b="0" lang="es-ES" sz="2600" spc="-1" strike="noStrike">
              <a:latin typeface="Arial"/>
            </a:endParaRPr>
          </a:p>
        </p:txBody>
      </p:sp>
      <p:sp>
        <p:nvSpPr>
          <p:cNvPr id="190" name="PlaceHolder 3"/>
          <p:cNvSpPr>
            <a:spLocks noGrp="1"/>
          </p:cNvSpPr>
          <p:nvPr>
            <p:ph type="body"/>
          </p:nvPr>
        </p:nvSpPr>
        <p:spPr>
          <a:xfrm>
            <a:off x="3571560" y="1008000"/>
            <a:ext cx="2920680" cy="1568160"/>
          </a:xfrm>
          <a:prstGeom prst="rect">
            <a:avLst/>
          </a:prstGeom>
        </p:spPr>
        <p:txBody>
          <a:bodyPr lIns="0" rIns="0" tIns="0" bIns="0">
            <a:normAutofit/>
          </a:bodyPr>
          <a:p>
            <a:endParaRPr b="0" lang="es-ES" sz="2600" spc="-1" strike="noStrike">
              <a:latin typeface="Arial"/>
            </a:endParaRPr>
          </a:p>
        </p:txBody>
      </p:sp>
      <p:sp>
        <p:nvSpPr>
          <p:cNvPr id="191" name="PlaceHolder 4"/>
          <p:cNvSpPr>
            <a:spLocks noGrp="1"/>
          </p:cNvSpPr>
          <p:nvPr>
            <p:ph type="body"/>
          </p:nvPr>
        </p:nvSpPr>
        <p:spPr>
          <a:xfrm>
            <a:off x="6638400" y="1008000"/>
            <a:ext cx="2920680" cy="1568160"/>
          </a:xfrm>
          <a:prstGeom prst="rect">
            <a:avLst/>
          </a:prstGeom>
        </p:spPr>
        <p:txBody>
          <a:bodyPr lIns="0" rIns="0" tIns="0" bIns="0">
            <a:normAutofit/>
          </a:bodyPr>
          <a:p>
            <a:endParaRPr b="0" lang="es-ES" sz="2600" spc="-1" strike="noStrike">
              <a:latin typeface="Arial"/>
            </a:endParaRPr>
          </a:p>
        </p:txBody>
      </p:sp>
      <p:sp>
        <p:nvSpPr>
          <p:cNvPr id="192" name="PlaceHolder 5"/>
          <p:cNvSpPr>
            <a:spLocks noGrp="1"/>
          </p:cNvSpPr>
          <p:nvPr>
            <p:ph type="body"/>
          </p:nvPr>
        </p:nvSpPr>
        <p:spPr>
          <a:xfrm>
            <a:off x="504360" y="2725560"/>
            <a:ext cx="2920680" cy="1568160"/>
          </a:xfrm>
          <a:prstGeom prst="rect">
            <a:avLst/>
          </a:prstGeom>
        </p:spPr>
        <p:txBody>
          <a:bodyPr lIns="0" rIns="0" tIns="0" bIns="0">
            <a:normAutofit/>
          </a:bodyPr>
          <a:p>
            <a:endParaRPr b="0" lang="es-ES" sz="2600" spc="-1" strike="noStrike">
              <a:latin typeface="Arial"/>
            </a:endParaRPr>
          </a:p>
        </p:txBody>
      </p:sp>
      <p:sp>
        <p:nvSpPr>
          <p:cNvPr id="193" name="PlaceHolder 6"/>
          <p:cNvSpPr>
            <a:spLocks noGrp="1"/>
          </p:cNvSpPr>
          <p:nvPr>
            <p:ph type="body"/>
          </p:nvPr>
        </p:nvSpPr>
        <p:spPr>
          <a:xfrm>
            <a:off x="3571560" y="2725560"/>
            <a:ext cx="2920680" cy="1568160"/>
          </a:xfrm>
          <a:prstGeom prst="rect">
            <a:avLst/>
          </a:prstGeom>
        </p:spPr>
        <p:txBody>
          <a:bodyPr lIns="0" rIns="0" tIns="0" bIns="0">
            <a:normAutofit/>
          </a:bodyPr>
          <a:p>
            <a:endParaRPr b="0" lang="es-ES" sz="2600" spc="-1" strike="noStrike">
              <a:latin typeface="Arial"/>
            </a:endParaRPr>
          </a:p>
        </p:txBody>
      </p:sp>
      <p:sp>
        <p:nvSpPr>
          <p:cNvPr id="194" name="PlaceHolder 7"/>
          <p:cNvSpPr>
            <a:spLocks noGrp="1"/>
          </p:cNvSpPr>
          <p:nvPr>
            <p:ph type="body"/>
          </p:nvPr>
        </p:nvSpPr>
        <p:spPr>
          <a:xfrm>
            <a:off x="6638400" y="2725560"/>
            <a:ext cx="292068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512000" y="73800"/>
            <a:ext cx="8064000" cy="229068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17"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18" name="PlaceHolder 3"/>
          <p:cNvSpPr>
            <a:spLocks noGrp="1"/>
          </p:cNvSpPr>
          <p:nvPr>
            <p:ph type="body"/>
          </p:nvPr>
        </p:nvSpPr>
        <p:spPr>
          <a:xfrm>
            <a:off x="5153040" y="1008000"/>
            <a:ext cx="4426920" cy="3288240"/>
          </a:xfrm>
          <a:prstGeom prst="rect">
            <a:avLst/>
          </a:prstGeom>
        </p:spPr>
        <p:txBody>
          <a:bodyPr lIns="0" rIns="0" tIns="0" bIns="0">
            <a:normAutofit/>
          </a:bodyPr>
          <a:p>
            <a:endParaRPr b="0" lang="es-ES" sz="2600" spc="-1" strike="noStrike">
              <a:latin typeface="Arial"/>
            </a:endParaRPr>
          </a:p>
        </p:txBody>
      </p:sp>
      <p:sp>
        <p:nvSpPr>
          <p:cNvPr id="19" name="PlaceHolder 4"/>
          <p:cNvSpPr>
            <a:spLocks noGrp="1"/>
          </p:cNvSpPr>
          <p:nvPr>
            <p:ph type="body"/>
          </p:nvPr>
        </p:nvSpPr>
        <p:spPr>
          <a:xfrm>
            <a:off x="50436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21" name="PlaceHolder 2"/>
          <p:cNvSpPr>
            <a:spLocks noGrp="1"/>
          </p:cNvSpPr>
          <p:nvPr>
            <p:ph type="body"/>
          </p:nvPr>
        </p:nvSpPr>
        <p:spPr>
          <a:xfrm>
            <a:off x="504360" y="1008000"/>
            <a:ext cx="4426920" cy="3288240"/>
          </a:xfrm>
          <a:prstGeom prst="rect">
            <a:avLst/>
          </a:prstGeom>
        </p:spPr>
        <p:txBody>
          <a:bodyPr lIns="0" rIns="0" tIns="0" bIns="0">
            <a:normAutofit/>
          </a:bodyPr>
          <a:p>
            <a:endParaRPr b="0" lang="es-ES" sz="2600" spc="-1" strike="noStrike">
              <a:latin typeface="Arial"/>
            </a:endParaRPr>
          </a:p>
        </p:txBody>
      </p:sp>
      <p:sp>
        <p:nvSpPr>
          <p:cNvPr id="22"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23" name="PlaceHolder 4"/>
          <p:cNvSpPr>
            <a:spLocks noGrp="1"/>
          </p:cNvSpPr>
          <p:nvPr>
            <p:ph type="body"/>
          </p:nvPr>
        </p:nvSpPr>
        <p:spPr>
          <a:xfrm>
            <a:off x="5153040" y="2725560"/>
            <a:ext cx="4426920" cy="1568160"/>
          </a:xfrm>
          <a:prstGeom prst="rect">
            <a:avLst/>
          </a:prstGeom>
        </p:spPr>
        <p:txBody>
          <a:bodyPr lIns="0" rIns="0" tIns="0" bIns="0">
            <a:normAutofit/>
          </a:bodyPr>
          <a:p>
            <a:endParaRPr b="0" lang="es-ES" sz="26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512000" y="73800"/>
            <a:ext cx="8064000" cy="493920"/>
          </a:xfrm>
          <a:prstGeom prst="rect">
            <a:avLst/>
          </a:prstGeom>
        </p:spPr>
        <p:txBody>
          <a:bodyPr lIns="0" rIns="0" tIns="0" bIns="0" anchor="ctr">
            <a:noAutofit/>
          </a:bodyPr>
          <a:p>
            <a:pPr algn="r"/>
            <a:endParaRPr b="0" lang="es-ES" sz="1650" spc="-1" strike="noStrike">
              <a:solidFill>
                <a:srgbClr val="808080"/>
              </a:solidFill>
              <a:latin typeface="Arial"/>
            </a:endParaRPr>
          </a:p>
        </p:txBody>
      </p:sp>
      <p:sp>
        <p:nvSpPr>
          <p:cNvPr id="25" name="PlaceHolder 2"/>
          <p:cNvSpPr>
            <a:spLocks noGrp="1"/>
          </p:cNvSpPr>
          <p:nvPr>
            <p:ph type="body"/>
          </p:nvPr>
        </p:nvSpPr>
        <p:spPr>
          <a:xfrm>
            <a:off x="504360" y="1008000"/>
            <a:ext cx="4426920" cy="1568160"/>
          </a:xfrm>
          <a:prstGeom prst="rect">
            <a:avLst/>
          </a:prstGeom>
        </p:spPr>
        <p:txBody>
          <a:bodyPr lIns="0" rIns="0" tIns="0" bIns="0">
            <a:normAutofit/>
          </a:bodyPr>
          <a:p>
            <a:endParaRPr b="0" lang="es-ES" sz="2600" spc="-1" strike="noStrike">
              <a:latin typeface="Arial"/>
            </a:endParaRPr>
          </a:p>
        </p:txBody>
      </p:sp>
      <p:sp>
        <p:nvSpPr>
          <p:cNvPr id="26" name="PlaceHolder 3"/>
          <p:cNvSpPr>
            <a:spLocks noGrp="1"/>
          </p:cNvSpPr>
          <p:nvPr>
            <p:ph type="body"/>
          </p:nvPr>
        </p:nvSpPr>
        <p:spPr>
          <a:xfrm>
            <a:off x="5153040" y="1008000"/>
            <a:ext cx="4426920" cy="1568160"/>
          </a:xfrm>
          <a:prstGeom prst="rect">
            <a:avLst/>
          </a:prstGeom>
        </p:spPr>
        <p:txBody>
          <a:bodyPr lIns="0" rIns="0" tIns="0" bIns="0">
            <a:normAutofit/>
          </a:bodyPr>
          <a:p>
            <a:endParaRPr b="0" lang="es-ES" sz="2600" spc="-1" strike="noStrike">
              <a:latin typeface="Arial"/>
            </a:endParaRPr>
          </a:p>
        </p:txBody>
      </p:sp>
      <p:sp>
        <p:nvSpPr>
          <p:cNvPr id="27" name="PlaceHolder 4"/>
          <p:cNvSpPr>
            <a:spLocks noGrp="1"/>
          </p:cNvSpPr>
          <p:nvPr>
            <p:ph type="body"/>
          </p:nvPr>
        </p:nvSpPr>
        <p:spPr>
          <a:xfrm>
            <a:off x="504360" y="2725560"/>
            <a:ext cx="9071640" cy="1568160"/>
          </a:xfrm>
          <a:prstGeom prst="rect">
            <a:avLst/>
          </a:prstGeom>
        </p:spPr>
        <p:txBody>
          <a:bodyPr lIns="0" rIns="0" tIns="0" bIns="0">
            <a:normAutofit/>
          </a:bodyPr>
          <a:p>
            <a:endParaRPr b="0" lang="es-ES" sz="26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slideLayout" Target="../slideLayouts/slideLayout13.xml"/><Relationship Id="rId10" Type="http://schemas.openxmlformats.org/officeDocument/2006/relationships/slideLayout" Target="../slideLayouts/slideLayout14.xml"/><Relationship Id="rId11" Type="http://schemas.openxmlformats.org/officeDocument/2006/relationships/slideLayout" Target="../slideLayouts/slideLayout15.xml"/><Relationship Id="rId12" Type="http://schemas.openxmlformats.org/officeDocument/2006/relationships/slideLayout" Target="../slideLayouts/slideLayout16.xml"/><Relationship Id="rId13" Type="http://schemas.openxmlformats.org/officeDocument/2006/relationships/slideLayout" Target="../slideLayouts/slideLayout17.xml"/><Relationship Id="rId14" Type="http://schemas.openxmlformats.org/officeDocument/2006/relationships/slideLayout" Target="../slideLayouts/slideLayout18.xml"/><Relationship Id="rId15" Type="http://schemas.openxmlformats.org/officeDocument/2006/relationships/slideLayout" Target="../slideLayouts/slideLayout19.xml"/><Relationship Id="rId16" Type="http://schemas.openxmlformats.org/officeDocument/2006/relationships/slideLayout" Target="../slideLayouts/slideLayout20.xml"/><Relationship Id="rId17" Type="http://schemas.openxmlformats.org/officeDocument/2006/relationships/slideLayout" Target="../slideLayouts/slideLayout21.xml"/><Relationship Id="rId18" Type="http://schemas.openxmlformats.org/officeDocument/2006/relationships/slideLayout" Target="../slideLayouts/slideLayout22.xml"/><Relationship Id="rId19" Type="http://schemas.openxmlformats.org/officeDocument/2006/relationships/slideLayout" Target="../slideLayouts/slideLayout23.xml"/><Relationship Id="rId20"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20"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slideLayout" Target="../slideLayouts/slideLayout37.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slideLayout" Target="../slideLayouts/slideLayout46.xml"/><Relationship Id="rId19" Type="http://schemas.openxmlformats.org/officeDocument/2006/relationships/slideLayout" Target="../slideLayouts/slideLayout47.xml"/><Relationship Id="rId20"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0"/>
            <a:ext cx="10080000" cy="540000"/>
          </a:xfrm>
          <a:prstGeom prst="rect">
            <a:avLst/>
          </a:prstGeom>
          <a:solidFill>
            <a:srgbClr val="eeeeee"/>
          </a:solidFill>
          <a:ln>
            <a:noFill/>
          </a:ln>
        </p:spPr>
        <p:style>
          <a:lnRef idx="0"/>
          <a:fillRef idx="0"/>
          <a:effectRef idx="0"/>
          <a:fontRef idx="minor"/>
        </p:style>
      </p:sp>
      <p:sp>
        <p:nvSpPr>
          <p:cNvPr id="1" name="PlaceHolder 2"/>
          <p:cNvSpPr>
            <a:spLocks noGrp="1"/>
          </p:cNvSpPr>
          <p:nvPr>
            <p:ph type="body"/>
          </p:nvPr>
        </p:nvSpPr>
        <p:spPr>
          <a:xfrm>
            <a:off x="504000" y="1026000"/>
            <a:ext cx="9071640" cy="3589200"/>
          </a:xfrm>
          <a:prstGeom prst="rect">
            <a:avLst/>
          </a:prstGeom>
        </p:spPr>
        <p:txBody>
          <a:bodyPr lIns="0" rIns="0" tIns="0" bIns="0">
            <a:normAutofit/>
          </a:bodyPr>
          <a:p>
            <a:pPr marL="432000" indent="-324000">
              <a:spcBef>
                <a:spcPts val="1054"/>
              </a:spcBef>
              <a:buClr>
                <a:srgbClr val="000000"/>
              </a:buClr>
              <a:buSzPct val="45000"/>
              <a:buFont typeface="Wingdings" charset="2"/>
              <a:buChar char=""/>
            </a:pPr>
            <a:r>
              <a:rPr b="0" lang="es-ES" sz="2600" spc="-1" strike="noStrike">
                <a:solidFill>
                  <a:srgbClr val="000000"/>
                </a:solidFill>
                <a:latin typeface="Arial"/>
              </a:rPr>
              <a:t>Click to edit the outline text format</a:t>
            </a:r>
            <a:endParaRPr b="0" lang="es-ES" sz="2600" spc="-1" strike="noStrike">
              <a:solidFill>
                <a:srgbClr val="000000"/>
              </a:solidFill>
              <a:latin typeface="Arial"/>
            </a:endParaRPr>
          </a:p>
          <a:p>
            <a:pPr lvl="1" marL="864000" indent="-324000">
              <a:spcBef>
                <a:spcPts val="850"/>
              </a:spcBef>
              <a:buClr>
                <a:srgbClr val="000000"/>
              </a:buClr>
              <a:buSzPct val="75000"/>
              <a:buFont typeface="Symbol" charset="2"/>
              <a:buChar char=""/>
            </a:pPr>
            <a:r>
              <a:rPr b="0" lang="es-ES" sz="2200" spc="-1" strike="noStrike">
                <a:solidFill>
                  <a:srgbClr val="000000"/>
                </a:solidFill>
                <a:latin typeface="Arial"/>
              </a:rPr>
              <a:t>Second Outline Level</a:t>
            </a:r>
            <a:endParaRPr b="0" lang="es-ES" sz="2200" spc="-1" strike="noStrike">
              <a:solidFill>
                <a:srgbClr val="000000"/>
              </a:solidFill>
              <a:latin typeface="Arial"/>
            </a:endParaRPr>
          </a:p>
          <a:p>
            <a:pPr lvl="2" marL="1296000" indent="-288000">
              <a:spcBef>
                <a:spcPts val="632"/>
              </a:spcBef>
              <a:buClr>
                <a:srgbClr val="000000"/>
              </a:buClr>
              <a:buSzPct val="45000"/>
              <a:buFont typeface="Wingdings" charset="2"/>
              <a:buChar char=""/>
            </a:pPr>
            <a:r>
              <a:rPr b="0" lang="es-ES" sz="2000" spc="-1" strike="noStrike">
                <a:solidFill>
                  <a:srgbClr val="000000"/>
                </a:solidFill>
                <a:latin typeface="Arial"/>
              </a:rPr>
              <a:t>Third Outline Level</a:t>
            </a:r>
            <a:endParaRPr b="0" lang="es-ES" sz="2000" spc="-1" strike="noStrike">
              <a:solidFill>
                <a:srgbClr val="000000"/>
              </a:solidFill>
              <a:latin typeface="Arial"/>
            </a:endParaRPr>
          </a:p>
          <a:p>
            <a:pPr lvl="3" marL="1728000" indent="-216000">
              <a:spcBef>
                <a:spcPts val="420"/>
              </a:spcBef>
              <a:buClr>
                <a:srgbClr val="000000"/>
              </a:buClr>
              <a:buSzPct val="75000"/>
              <a:buFont typeface="Symbol" charset="2"/>
              <a:buChar char=""/>
            </a:pPr>
            <a:r>
              <a:rPr b="0" lang="es-ES" sz="1600" spc="-1" strike="noStrike">
                <a:solidFill>
                  <a:srgbClr val="000000"/>
                </a:solidFill>
                <a:latin typeface="Arial"/>
              </a:rPr>
              <a:t>Fourth Outline Level</a:t>
            </a:r>
            <a:endParaRPr b="0" lang="es-ES" sz="1600" spc="-1" strike="noStrike">
              <a:solidFill>
                <a:srgbClr val="000000"/>
              </a:solidFill>
              <a:latin typeface="Arial"/>
            </a:endParaRPr>
          </a:p>
          <a:p>
            <a:pPr lvl="4" marL="2160000" indent="-216000">
              <a:spcBef>
                <a:spcPts val="207"/>
              </a:spcBef>
              <a:buClr>
                <a:srgbClr val="000000"/>
              </a:buClr>
              <a:buSzPct val="45000"/>
              <a:buFont typeface="Wingdings" charset="2"/>
              <a:buChar char=""/>
            </a:pPr>
            <a:r>
              <a:rPr b="0" lang="es-ES" sz="1600" spc="-1" strike="noStrike">
                <a:solidFill>
                  <a:srgbClr val="000000"/>
                </a:solidFill>
                <a:latin typeface="Arial"/>
              </a:rPr>
              <a:t>Fifth Outline Level</a:t>
            </a:r>
            <a:endParaRPr b="0" lang="es-ES" sz="1600" spc="-1" strike="noStrike">
              <a:solidFill>
                <a:srgbClr val="000000"/>
              </a:solidFill>
              <a:latin typeface="Arial"/>
            </a:endParaRPr>
          </a:p>
          <a:p>
            <a:pPr lvl="5" marL="2592000" indent="-216000">
              <a:spcBef>
                <a:spcPts val="207"/>
              </a:spcBef>
              <a:buClr>
                <a:srgbClr val="000000"/>
              </a:buClr>
              <a:buSzPct val="45000"/>
              <a:buFont typeface="Wingdings" charset="2"/>
              <a:buChar char=""/>
            </a:pPr>
            <a:r>
              <a:rPr b="0" lang="es-ES" sz="1600" spc="-1" strike="noStrike">
                <a:solidFill>
                  <a:srgbClr val="000000"/>
                </a:solidFill>
                <a:latin typeface="Arial"/>
              </a:rPr>
              <a:t>Sixth Outline Level</a:t>
            </a:r>
            <a:endParaRPr b="0" lang="es-ES" sz="1600" spc="-1" strike="noStrike">
              <a:solidFill>
                <a:srgbClr val="000000"/>
              </a:solidFill>
              <a:latin typeface="Arial"/>
            </a:endParaRPr>
          </a:p>
          <a:p>
            <a:pPr lvl="6" marL="3024000" indent="-216000">
              <a:spcBef>
                <a:spcPts val="207"/>
              </a:spcBef>
              <a:buClr>
                <a:srgbClr val="000000"/>
              </a:buClr>
              <a:buSzPct val="45000"/>
              <a:buFont typeface="Wingdings" charset="2"/>
              <a:buChar char=""/>
            </a:pPr>
            <a:r>
              <a:rPr b="0" lang="es-ES" sz="1600" spc="-1" strike="noStrike">
                <a:solidFill>
                  <a:srgbClr val="000000"/>
                </a:solidFill>
                <a:latin typeface="Arial"/>
              </a:rPr>
              <a:t>Seventh Outline Level</a:t>
            </a:r>
            <a:endParaRPr b="0" lang="es-ES" sz="1600" spc="-1" strike="noStrike">
              <a:solidFill>
                <a:srgbClr val="000000"/>
              </a:solidFill>
              <a:latin typeface="Arial"/>
            </a:endParaRPr>
          </a:p>
        </p:txBody>
      </p:sp>
      <p:sp>
        <p:nvSpPr>
          <p:cNvPr id="2" name="PlaceHolder 3"/>
          <p:cNvSpPr>
            <a:spLocks noGrp="1"/>
          </p:cNvSpPr>
          <p:nvPr>
            <p:ph type="title"/>
          </p:nvPr>
        </p:nvSpPr>
        <p:spPr>
          <a:xfrm>
            <a:off x="1512000" y="81000"/>
            <a:ext cx="8064000" cy="486000"/>
          </a:xfrm>
          <a:prstGeom prst="rect">
            <a:avLst/>
          </a:prstGeom>
        </p:spPr>
        <p:txBody>
          <a:bodyPr lIns="0" rIns="0" tIns="0" bIns="0" anchor="ctr">
            <a:noAutofit/>
          </a:bodyPr>
          <a:p>
            <a:pPr algn="r"/>
            <a:r>
              <a:rPr b="0" lang="es-ES" sz="1650" spc="-1" strike="noStrike">
                <a:solidFill>
                  <a:srgbClr val="808080"/>
                </a:solidFill>
                <a:latin typeface="Arial"/>
              </a:rPr>
              <a:t>Click to edit the title text format</a:t>
            </a:r>
            <a:endParaRPr b="0" lang="es-ES" sz="1650" spc="-1" strike="noStrike">
              <a:solidFill>
                <a:srgbClr val="808080"/>
              </a:solidFill>
              <a:latin typeface="Arial"/>
            </a:endParaRPr>
          </a:p>
        </p:txBody>
      </p:sp>
      <p:sp>
        <p:nvSpPr>
          <p:cNvPr id="3" name="Line 4"/>
          <p:cNvSpPr/>
          <p:nvPr/>
        </p:nvSpPr>
        <p:spPr>
          <a:xfrm>
            <a:off x="1908000" y="53640"/>
            <a:ext cx="0" cy="432000"/>
          </a:xfrm>
          <a:prstGeom prst="line">
            <a:avLst/>
          </a:prstGeom>
          <a:ln w="12600">
            <a:solidFill>
              <a:srgbClr val="cccccc"/>
            </a:solidFill>
            <a:round/>
          </a:ln>
        </p:spPr>
        <p:style>
          <a:lnRef idx="0"/>
          <a:fillRef idx="0"/>
          <a:effectRef idx="0"/>
          <a:fontRef idx="minor"/>
        </p:style>
      </p:sp>
      <p:pic>
        <p:nvPicPr>
          <p:cNvPr id="4" name="" descr=""/>
          <p:cNvPicPr/>
          <p:nvPr/>
        </p:nvPicPr>
        <p:blipFill>
          <a:blip r:embed="rId2"/>
          <a:stretch/>
        </p:blipFill>
        <p:spPr>
          <a:xfrm>
            <a:off x="180000" y="56520"/>
            <a:ext cx="720000" cy="401040"/>
          </a:xfrm>
          <a:prstGeom prst="rect">
            <a:avLst/>
          </a:prstGeom>
          <a:ln>
            <a:noFill/>
          </a:ln>
        </p:spPr>
      </p:pic>
      <p:pic>
        <p:nvPicPr>
          <p:cNvPr id="5" name="" descr=""/>
          <p:cNvPicPr/>
          <p:nvPr/>
        </p:nvPicPr>
        <p:blipFill>
          <a:blip r:embed="rId3"/>
          <a:stretch/>
        </p:blipFill>
        <p:spPr>
          <a:xfrm>
            <a:off x="9644760" y="108000"/>
            <a:ext cx="291960" cy="288000"/>
          </a:xfrm>
          <a:prstGeom prst="rect">
            <a:avLst/>
          </a:prstGeom>
          <a:ln>
            <a:noFill/>
          </a:ln>
        </p:spPr>
      </p:pic>
      <p:pic>
        <p:nvPicPr>
          <p:cNvPr id="6" name="" descr=""/>
          <p:cNvPicPr/>
          <p:nvPr/>
        </p:nvPicPr>
        <p:blipFill>
          <a:blip r:embed="rId4"/>
          <a:stretch/>
        </p:blipFill>
        <p:spPr>
          <a:xfrm>
            <a:off x="1036440" y="72000"/>
            <a:ext cx="799560" cy="42156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5720"/>
            <a:ext cx="9071640" cy="946800"/>
          </a:xfrm>
          <a:prstGeom prst="rect">
            <a:avLst/>
          </a:prstGeom>
        </p:spPr>
        <p:txBody>
          <a:bodyPr lIns="0" rIns="0" tIns="0" bIns="0" anchor="ctr">
            <a:noAutofit/>
          </a:bodyPr>
          <a:p>
            <a:pPr algn="ctr"/>
            <a:r>
              <a:rPr b="1" lang="es-ES" sz="3000" spc="-1" strike="noStrike">
                <a:solidFill>
                  <a:srgbClr val="ffcc00"/>
                </a:solidFill>
                <a:latin typeface="Arial"/>
              </a:rPr>
              <a:t>Click to edit the title text format</a:t>
            </a:r>
            <a:endParaRPr b="1" lang="es-ES" sz="3000" spc="-1" strike="noStrike">
              <a:solidFill>
                <a:srgbClr val="ffcc00"/>
              </a:solidFill>
              <a:latin typeface="Arial"/>
            </a:endParaRPr>
          </a:p>
        </p:txBody>
      </p:sp>
      <p:sp>
        <p:nvSpPr>
          <p:cNvPr id="44" name="PlaceHolder 2"/>
          <p:cNvSpPr>
            <a:spLocks noGrp="1"/>
          </p:cNvSpPr>
          <p:nvPr>
            <p:ph type="body"/>
          </p:nvPr>
        </p:nvSpPr>
        <p:spPr>
          <a:xfrm>
            <a:off x="504000" y="1326240"/>
            <a:ext cx="9071640" cy="3288240"/>
          </a:xfrm>
          <a:prstGeom prst="rect">
            <a:avLst/>
          </a:prstGeom>
        </p:spPr>
        <p:txBody>
          <a:bodyPr lIns="0" rIns="0" tIns="0" bIns="0">
            <a:normAutofit/>
          </a:bodyPr>
          <a:p>
            <a:pPr marL="432000" indent="-324000">
              <a:spcAft>
                <a:spcPts val="1057"/>
              </a:spcAft>
              <a:buClr>
                <a:srgbClr val="000000"/>
              </a:buClr>
              <a:buSzPct val="45000"/>
              <a:buFont typeface="Wingdings" charset="2"/>
              <a:buChar char=""/>
            </a:pPr>
            <a:r>
              <a:rPr b="0" lang="es-ES" sz="2400" spc="-1" strike="noStrike">
                <a:solidFill>
                  <a:srgbClr val="333333"/>
                </a:solidFill>
                <a:latin typeface="Arial"/>
              </a:rPr>
              <a:t>Click to edit the outline text format</a:t>
            </a:r>
            <a:endParaRPr b="0" lang="es-ES" sz="2400" spc="-1" strike="noStrike">
              <a:solidFill>
                <a:srgbClr val="333333"/>
              </a:solidFill>
              <a:latin typeface="Arial"/>
            </a:endParaRPr>
          </a:p>
          <a:p>
            <a:pPr lvl="1" marL="864000" indent="-324000">
              <a:spcAft>
                <a:spcPts val="850"/>
              </a:spcAft>
              <a:buClr>
                <a:srgbClr val="000000"/>
              </a:buClr>
              <a:buSzPct val="75000"/>
              <a:buFont typeface="Symbol" charset="2"/>
              <a:buChar char=""/>
            </a:pPr>
            <a:r>
              <a:rPr b="0" lang="es-ES" sz="2100" spc="-1" strike="noStrike">
                <a:solidFill>
                  <a:srgbClr val="333333"/>
                </a:solidFill>
                <a:latin typeface="Arial"/>
              </a:rPr>
              <a:t>Second Outline Level</a:t>
            </a:r>
            <a:endParaRPr b="0" lang="es-ES" sz="2100" spc="-1" strike="noStrike">
              <a:solidFill>
                <a:srgbClr val="333333"/>
              </a:solidFill>
              <a:latin typeface="Arial"/>
            </a:endParaRPr>
          </a:p>
          <a:p>
            <a:pPr lvl="2" marL="1296000" indent="-288000">
              <a:spcAft>
                <a:spcPts val="632"/>
              </a:spcAft>
              <a:buClr>
                <a:srgbClr val="000000"/>
              </a:buClr>
              <a:buSzPct val="45000"/>
              <a:buFont typeface="Wingdings" charset="2"/>
              <a:buChar char=""/>
            </a:pPr>
            <a:r>
              <a:rPr b="0" lang="es-ES" sz="1800" spc="-1" strike="noStrike">
                <a:solidFill>
                  <a:srgbClr val="333333"/>
                </a:solidFill>
                <a:latin typeface="Arial"/>
              </a:rPr>
              <a:t>Third Outline Level</a:t>
            </a:r>
            <a:endParaRPr b="0" lang="es-ES" sz="1800" spc="-1" strike="noStrike">
              <a:solidFill>
                <a:srgbClr val="333333"/>
              </a:solidFill>
              <a:latin typeface="Arial"/>
            </a:endParaRPr>
          </a:p>
          <a:p>
            <a:pPr lvl="3" marL="1728000" indent="-216000">
              <a:spcAft>
                <a:spcPts val="420"/>
              </a:spcAft>
              <a:buClr>
                <a:srgbClr val="000000"/>
              </a:buClr>
              <a:buSzPct val="75000"/>
              <a:buFont typeface="Symbol" charset="2"/>
              <a:buChar char=""/>
            </a:pPr>
            <a:r>
              <a:rPr b="0" lang="es-ES" sz="1500" spc="-1" strike="noStrike">
                <a:solidFill>
                  <a:srgbClr val="333333"/>
                </a:solidFill>
                <a:latin typeface="Arial"/>
              </a:rPr>
              <a:t>Fourth Outline Level</a:t>
            </a:r>
            <a:endParaRPr b="0" lang="es-ES" sz="1500" spc="-1" strike="noStrike">
              <a:solidFill>
                <a:srgbClr val="333333"/>
              </a:solidFill>
              <a:latin typeface="Arial"/>
            </a:endParaRPr>
          </a:p>
          <a:p>
            <a:pPr lvl="4" marL="2160000" indent="-216000">
              <a:spcAft>
                <a:spcPts val="207"/>
              </a:spcAft>
              <a:buClr>
                <a:srgbClr val="000000"/>
              </a:buClr>
              <a:buSzPct val="45000"/>
              <a:buFont typeface="Wingdings" charset="2"/>
              <a:buChar char=""/>
            </a:pPr>
            <a:r>
              <a:rPr b="0" lang="es-ES" sz="1500" spc="-1" strike="noStrike">
                <a:solidFill>
                  <a:srgbClr val="333333"/>
                </a:solidFill>
                <a:latin typeface="Arial"/>
              </a:rPr>
              <a:t>Fifth Outline Level</a:t>
            </a:r>
            <a:endParaRPr b="0" lang="es-ES" sz="1500" spc="-1" strike="noStrike">
              <a:solidFill>
                <a:srgbClr val="333333"/>
              </a:solidFill>
              <a:latin typeface="Arial"/>
            </a:endParaRPr>
          </a:p>
          <a:p>
            <a:pPr lvl="5" marL="2592000" indent="-216000">
              <a:spcAft>
                <a:spcPts val="207"/>
              </a:spcAft>
              <a:buClr>
                <a:srgbClr val="000000"/>
              </a:buClr>
              <a:buSzPct val="45000"/>
              <a:buFont typeface="Wingdings" charset="2"/>
              <a:buChar char=""/>
            </a:pPr>
            <a:r>
              <a:rPr b="0" lang="es-ES" sz="1500" spc="-1" strike="noStrike">
                <a:solidFill>
                  <a:srgbClr val="333333"/>
                </a:solidFill>
                <a:latin typeface="Arial"/>
              </a:rPr>
              <a:t>Sixth Outline Level</a:t>
            </a:r>
            <a:endParaRPr b="0" lang="es-ES" sz="1500" spc="-1" strike="noStrike">
              <a:solidFill>
                <a:srgbClr val="333333"/>
              </a:solidFill>
              <a:latin typeface="Arial"/>
            </a:endParaRPr>
          </a:p>
          <a:p>
            <a:pPr lvl="6" marL="3024000" indent="-216000">
              <a:spcAft>
                <a:spcPts val="207"/>
              </a:spcAft>
              <a:buClr>
                <a:srgbClr val="000000"/>
              </a:buClr>
              <a:buSzPct val="45000"/>
              <a:buFont typeface="Wingdings" charset="2"/>
              <a:buChar char=""/>
            </a:pPr>
            <a:r>
              <a:rPr b="0" lang="es-ES" sz="1500" spc="-1" strike="noStrike">
                <a:solidFill>
                  <a:srgbClr val="333333"/>
                </a:solidFill>
                <a:latin typeface="Arial"/>
              </a:rPr>
              <a:t>Seventh Outline Level</a:t>
            </a:r>
            <a:endParaRPr b="0" lang="es-ES" sz="1500" spc="-1" strike="noStrike">
              <a:solidFill>
                <a:srgbClr val="333333"/>
              </a:solidFill>
              <a:latin typeface="Arial"/>
            </a:endParaRPr>
          </a:p>
        </p:txBody>
      </p:sp>
      <p:sp>
        <p:nvSpPr>
          <p:cNvPr id="45" name="CustomShape 3"/>
          <p:cNvSpPr/>
          <p:nvPr/>
        </p:nvSpPr>
        <p:spPr>
          <a:xfrm rot="16199400">
            <a:off x="2384280" y="-2459880"/>
            <a:ext cx="5327280" cy="10135440"/>
          </a:xfrm>
          <a:prstGeom prst="rect">
            <a:avLst/>
          </a:prstGeom>
          <a:solidFill>
            <a:srgbClr val="aecf00"/>
          </a:solidFill>
          <a:ln>
            <a:noFill/>
          </a:ln>
        </p:spPr>
        <p:style>
          <a:lnRef idx="0"/>
          <a:fillRef idx="0"/>
          <a:effectRef idx="0"/>
          <a:fontRef idx="minor"/>
        </p:style>
      </p:sp>
      <p:sp>
        <p:nvSpPr>
          <p:cNvPr id="46" name="CustomShape 4"/>
          <p:cNvSpPr/>
          <p:nvPr/>
        </p:nvSpPr>
        <p:spPr>
          <a:xfrm rot="5400000">
            <a:off x="-35640" y="-56160"/>
            <a:ext cx="4212000" cy="4212000"/>
          </a:xfrm>
          <a:custGeom>
            <a:avLst/>
            <a:gdLst/>
            <a:ahLst/>
            <a:rect l="l" t="t" r="r" b="b"/>
            <a:pathLst>
              <a:path w="21600" h="21600">
                <a:moveTo>
                  <a:pt x="0" y="0"/>
                </a:moveTo>
                <a:lnTo>
                  <a:pt x="21600" y="21600"/>
                </a:lnTo>
                <a:lnTo>
                  <a:pt x="0" y="21600"/>
                </a:lnTo>
                <a:lnTo>
                  <a:pt x="0" y="0"/>
                </a:lnTo>
                <a:close/>
              </a:path>
            </a:pathLst>
          </a:custGeom>
          <a:solidFill>
            <a:srgbClr val="ffffff"/>
          </a:solidFill>
          <a:ln>
            <a:solidFill>
              <a:srgbClr val="ffffff"/>
            </a:solidFill>
          </a:ln>
        </p:spPr>
        <p:style>
          <a:lnRef idx="0"/>
          <a:fillRef idx="0"/>
          <a:effectRef idx="0"/>
          <a:fontRef idx="minor"/>
        </p:style>
      </p:sp>
      <p:pic>
        <p:nvPicPr>
          <p:cNvPr id="47" name="" descr=""/>
          <p:cNvPicPr/>
          <p:nvPr/>
        </p:nvPicPr>
        <p:blipFill>
          <a:blip r:embed="rId2"/>
          <a:stretch/>
        </p:blipFill>
        <p:spPr>
          <a:xfrm>
            <a:off x="216360" y="87840"/>
            <a:ext cx="1800000" cy="1002600"/>
          </a:xfrm>
          <a:prstGeom prst="rect">
            <a:avLst/>
          </a:prstGeom>
          <a:ln>
            <a:noFill/>
          </a:ln>
        </p:spPr>
      </p:pic>
      <p:sp>
        <p:nvSpPr>
          <p:cNvPr id="48" name="CustomShape 5"/>
          <p:cNvSpPr/>
          <p:nvPr/>
        </p:nvSpPr>
        <p:spPr>
          <a:xfrm>
            <a:off x="-107640" y="5235840"/>
            <a:ext cx="10260000" cy="452880"/>
          </a:xfrm>
          <a:prstGeom prst="rect">
            <a:avLst/>
          </a:prstGeom>
          <a:solidFill>
            <a:srgbClr val="eeeeee"/>
          </a:solidFill>
          <a:ln>
            <a:noFill/>
          </a:ln>
        </p:spPr>
        <p:style>
          <a:lnRef idx="0"/>
          <a:fillRef idx="0"/>
          <a:effectRef idx="0"/>
          <a:fontRef idx="minor"/>
        </p:style>
      </p:sp>
      <p:pic>
        <p:nvPicPr>
          <p:cNvPr id="49" name="" descr=""/>
          <p:cNvPicPr/>
          <p:nvPr/>
        </p:nvPicPr>
        <p:blipFill>
          <a:blip r:embed="rId3"/>
          <a:stretch/>
        </p:blipFill>
        <p:spPr>
          <a:xfrm>
            <a:off x="-107640" y="5235840"/>
            <a:ext cx="1381680" cy="546120"/>
          </a:xfrm>
          <a:prstGeom prst="rect">
            <a:avLst/>
          </a:prstGeom>
          <a:ln>
            <a:noFill/>
          </a:ln>
        </p:spPr>
      </p:pic>
      <p:pic>
        <p:nvPicPr>
          <p:cNvPr id="50" name="" descr=""/>
          <p:cNvPicPr/>
          <p:nvPr/>
        </p:nvPicPr>
        <p:blipFill>
          <a:blip r:embed="rId4"/>
          <a:stretch/>
        </p:blipFill>
        <p:spPr>
          <a:xfrm>
            <a:off x="1301400" y="5244120"/>
            <a:ext cx="1110960" cy="444240"/>
          </a:xfrm>
          <a:prstGeom prst="rect">
            <a:avLst/>
          </a:prstGeom>
          <a:ln>
            <a:noFill/>
          </a:ln>
        </p:spPr>
      </p:pic>
      <p:sp>
        <p:nvSpPr>
          <p:cNvPr id="51" name="TextShape 6"/>
          <p:cNvSpPr txBox="1"/>
          <p:nvPr/>
        </p:nvSpPr>
        <p:spPr>
          <a:xfrm>
            <a:off x="5361480" y="5342040"/>
            <a:ext cx="1658880" cy="346680"/>
          </a:xfrm>
          <a:prstGeom prst="rect">
            <a:avLst/>
          </a:prstGeom>
          <a:noFill/>
          <a:ln>
            <a:noFill/>
          </a:ln>
        </p:spPr>
        <p:txBody>
          <a:bodyPr lIns="90000" rIns="90000" tIns="45000" bIns="45000">
            <a:noAutofit/>
          </a:bodyPr>
          <a:p>
            <a:r>
              <a:rPr b="0" lang="es-ES" sz="1300" spc="-1" strike="noStrike">
                <a:solidFill>
                  <a:srgbClr val="333333"/>
                </a:solidFill>
                <a:latin typeface="Arial"/>
              </a:rPr>
              <a:t>Facebook.com/ifisc</a:t>
            </a:r>
            <a:endParaRPr b="0" lang="es-ES" sz="1300" spc="-1" strike="noStrike">
              <a:latin typeface="Arial"/>
            </a:endParaRPr>
          </a:p>
        </p:txBody>
      </p:sp>
      <p:sp>
        <p:nvSpPr>
          <p:cNvPr id="52" name="TextShape 7"/>
          <p:cNvSpPr txBox="1"/>
          <p:nvPr/>
        </p:nvSpPr>
        <p:spPr>
          <a:xfrm>
            <a:off x="7017480" y="5341680"/>
            <a:ext cx="3062880" cy="346680"/>
          </a:xfrm>
          <a:prstGeom prst="rect">
            <a:avLst/>
          </a:prstGeom>
          <a:noFill/>
          <a:ln>
            <a:noFill/>
          </a:ln>
        </p:spPr>
        <p:txBody>
          <a:bodyPr lIns="90000" rIns="90000" tIns="45000" bIns="45000">
            <a:noAutofit/>
          </a:bodyPr>
          <a:p>
            <a:r>
              <a:rPr b="0" lang="es-ES" sz="1300" spc="-1" strike="noStrike">
                <a:solidFill>
                  <a:srgbClr val="333333"/>
                </a:solidFill>
                <a:latin typeface="Arial"/>
              </a:rPr>
              <a:t>http://ifisc.uib-csic.es - Mallorca - Spain</a:t>
            </a:r>
            <a:endParaRPr b="0" lang="es-ES" sz="1300" spc="-1" strike="noStrike">
              <a:latin typeface="Arial"/>
            </a:endParaRPr>
          </a:p>
        </p:txBody>
      </p:sp>
      <p:sp>
        <p:nvSpPr>
          <p:cNvPr id="53" name="TextShape 8"/>
          <p:cNvSpPr txBox="1"/>
          <p:nvPr/>
        </p:nvSpPr>
        <p:spPr>
          <a:xfrm>
            <a:off x="3597120" y="5342040"/>
            <a:ext cx="1658880" cy="346680"/>
          </a:xfrm>
          <a:prstGeom prst="rect">
            <a:avLst/>
          </a:prstGeom>
          <a:noFill/>
          <a:ln>
            <a:noFill/>
          </a:ln>
        </p:spPr>
        <p:txBody>
          <a:bodyPr lIns="90000" rIns="90000" tIns="45000" bIns="45000">
            <a:noAutofit/>
          </a:bodyPr>
          <a:p>
            <a:r>
              <a:rPr b="0" lang="es-ES" sz="1300" spc="-1" strike="noStrike">
                <a:solidFill>
                  <a:srgbClr val="333333"/>
                </a:solidFill>
                <a:latin typeface="Arial"/>
              </a:rPr>
              <a:t>@ifisc_mallorca</a:t>
            </a:r>
            <a:endParaRPr b="0" lang="es-ES" sz="1300" spc="-1" strike="noStrike">
              <a:latin typeface="Arial"/>
            </a:endParaRPr>
          </a:p>
        </p:txBody>
      </p:sp>
      <p:pic>
        <p:nvPicPr>
          <p:cNvPr id="54" name="" descr=""/>
          <p:cNvPicPr/>
          <p:nvPr/>
        </p:nvPicPr>
        <p:blipFill>
          <a:blip r:embed="rId5"/>
          <a:stretch/>
        </p:blipFill>
        <p:spPr>
          <a:xfrm>
            <a:off x="5133600" y="5342040"/>
            <a:ext cx="266400" cy="266400"/>
          </a:xfrm>
          <a:prstGeom prst="rect">
            <a:avLst/>
          </a:prstGeom>
          <a:ln>
            <a:noFill/>
          </a:ln>
        </p:spPr>
      </p:pic>
      <p:pic>
        <p:nvPicPr>
          <p:cNvPr id="55" name="" descr=""/>
          <p:cNvPicPr/>
          <p:nvPr/>
        </p:nvPicPr>
        <p:blipFill>
          <a:blip r:embed="rId6"/>
          <a:stretch/>
        </p:blipFill>
        <p:spPr>
          <a:xfrm>
            <a:off x="3384000" y="5342040"/>
            <a:ext cx="266400" cy="266400"/>
          </a:xfrm>
          <a:prstGeom prst="rect">
            <a:avLst/>
          </a:prstGeom>
          <a:ln>
            <a:noFill/>
          </a:ln>
        </p:spPr>
      </p:pic>
      <p:pic>
        <p:nvPicPr>
          <p:cNvPr id="56" name="" descr=""/>
          <p:cNvPicPr/>
          <p:nvPr/>
        </p:nvPicPr>
        <p:blipFill>
          <a:blip r:embed="rId7"/>
          <a:stretch/>
        </p:blipFill>
        <p:spPr>
          <a:xfrm>
            <a:off x="871200" y="1224000"/>
            <a:ext cx="1092600" cy="576000"/>
          </a:xfrm>
          <a:prstGeom prst="rect">
            <a:avLst/>
          </a:prstGeom>
          <a:ln>
            <a:noFill/>
          </a:ln>
        </p:spPr>
      </p:pic>
      <p:pic>
        <p:nvPicPr>
          <p:cNvPr id="57" name="" descr=""/>
          <p:cNvPicPr/>
          <p:nvPr/>
        </p:nvPicPr>
        <p:blipFill>
          <a:blip r:embed="rId8"/>
          <a:stretch/>
        </p:blipFill>
        <p:spPr>
          <a:xfrm>
            <a:off x="216000" y="1224000"/>
            <a:ext cx="576000" cy="57600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0" y="0"/>
            <a:ext cx="10080000" cy="540000"/>
          </a:xfrm>
          <a:prstGeom prst="rect">
            <a:avLst/>
          </a:prstGeom>
          <a:solidFill>
            <a:srgbClr val="eeeeee"/>
          </a:solidFill>
          <a:ln>
            <a:noFill/>
          </a:ln>
        </p:spPr>
        <p:style>
          <a:lnRef idx="0"/>
          <a:fillRef idx="0"/>
          <a:effectRef idx="0"/>
          <a:fontRef idx="minor"/>
        </p:style>
      </p:sp>
      <p:sp>
        <p:nvSpPr>
          <p:cNvPr id="95" name="PlaceHolder 2"/>
          <p:cNvSpPr>
            <a:spLocks noGrp="1"/>
          </p:cNvSpPr>
          <p:nvPr>
            <p:ph type="title"/>
          </p:nvPr>
        </p:nvSpPr>
        <p:spPr>
          <a:xfrm>
            <a:off x="1512000" y="73800"/>
            <a:ext cx="8064000" cy="493920"/>
          </a:xfrm>
          <a:prstGeom prst="rect">
            <a:avLst/>
          </a:prstGeom>
        </p:spPr>
        <p:txBody>
          <a:bodyPr lIns="0" rIns="0" tIns="0" bIns="0" anchor="ctr">
            <a:noAutofit/>
          </a:bodyPr>
          <a:p>
            <a:pPr algn="r"/>
            <a:r>
              <a:rPr b="0" lang="es-ES" sz="1650" spc="-1" strike="noStrike">
                <a:solidFill>
                  <a:srgbClr val="808080"/>
                </a:solidFill>
                <a:latin typeface="Arial"/>
              </a:rPr>
              <a:t>Click to edit the title text format</a:t>
            </a:r>
            <a:endParaRPr b="0" lang="es-ES" sz="1650" spc="-1" strike="noStrike">
              <a:solidFill>
                <a:srgbClr val="808080"/>
              </a:solidFill>
              <a:latin typeface="Arial"/>
            </a:endParaRPr>
          </a:p>
        </p:txBody>
      </p:sp>
      <p:sp>
        <p:nvSpPr>
          <p:cNvPr id="96" name="PlaceHolder 3"/>
          <p:cNvSpPr>
            <a:spLocks noGrp="1"/>
          </p:cNvSpPr>
          <p:nvPr>
            <p:ph type="body"/>
          </p:nvPr>
        </p:nvSpPr>
        <p:spPr>
          <a:xfrm>
            <a:off x="504360" y="10080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600" spc="-1" strike="noStrike">
                <a:latin typeface="Arial"/>
              </a:rPr>
              <a:t>Click to edit the outline text format</a:t>
            </a:r>
            <a:endParaRPr b="0" lang="es-ES" sz="2600" spc="-1" strike="noStrike">
              <a:latin typeface="Arial"/>
            </a:endParaRPr>
          </a:p>
          <a:p>
            <a:pPr lvl="1" marL="864000" indent="-324000">
              <a:spcBef>
                <a:spcPts val="1134"/>
              </a:spcBef>
              <a:buClr>
                <a:srgbClr val="000000"/>
              </a:buClr>
              <a:buSzPct val="75000"/>
              <a:buFont typeface="Symbol" charset="2"/>
              <a:buChar char=""/>
            </a:pPr>
            <a:r>
              <a:rPr b="0" lang="es-ES" sz="2200" spc="-1" strike="noStrike">
                <a:latin typeface="Arial"/>
              </a:rPr>
              <a:t>Second Outline Level</a:t>
            </a:r>
            <a:endParaRPr b="0" lang="es-ES" sz="2200" spc="-1" strike="noStrike">
              <a:latin typeface="Arial"/>
            </a:endParaRPr>
          </a:p>
          <a:p>
            <a:pPr lvl="2" marL="1296000" indent="-288000">
              <a:spcBef>
                <a:spcPts val="850"/>
              </a:spcBef>
              <a:buClr>
                <a:srgbClr val="000000"/>
              </a:buClr>
              <a:buSzPct val="45000"/>
              <a:buFont typeface="Wingdings" charset="2"/>
              <a:buChar char=""/>
            </a:pPr>
            <a:r>
              <a:rPr b="0" lang="es-ES" sz="2000" spc="-1" strike="noStrike">
                <a:latin typeface="Arial"/>
              </a:rPr>
              <a:t>Third Outline Level</a:t>
            </a:r>
            <a:endParaRPr b="0" lang="es-ES" sz="2000" spc="-1" strike="noStrike">
              <a:latin typeface="Arial"/>
            </a:endParaRPr>
          </a:p>
          <a:p>
            <a:pPr lvl="3" marL="1728000" indent="-216000">
              <a:spcBef>
                <a:spcPts val="567"/>
              </a:spcBef>
              <a:buClr>
                <a:srgbClr val="000000"/>
              </a:buClr>
              <a:buSzPct val="75000"/>
              <a:buFont typeface="Symbol" charset="2"/>
              <a:buChar char=""/>
            </a:pPr>
            <a:r>
              <a:rPr b="0" lang="es-ES" sz="1600" spc="-1" strike="noStrike">
                <a:latin typeface="Arial"/>
              </a:rPr>
              <a:t>Fourth Outline Level</a:t>
            </a:r>
            <a:endParaRPr b="0" lang="es-ES" sz="1600" spc="-1" strike="noStrike">
              <a:latin typeface="Arial"/>
            </a:endParaRPr>
          </a:p>
          <a:p>
            <a:pPr lvl="4" marL="2160000" indent="-216000">
              <a:spcBef>
                <a:spcPts val="283"/>
              </a:spcBef>
              <a:buClr>
                <a:srgbClr val="000000"/>
              </a:buClr>
              <a:buSzPct val="45000"/>
              <a:buFont typeface="Wingdings" charset="2"/>
              <a:buChar char=""/>
            </a:pPr>
            <a:r>
              <a:rPr b="0" lang="es-ES" sz="1600" spc="-1" strike="noStrike">
                <a:latin typeface="Arial"/>
              </a:rPr>
              <a:t>Fifth Outline Level</a:t>
            </a:r>
            <a:endParaRPr b="0" lang="es-ES" sz="1600" spc="-1" strike="noStrike">
              <a:latin typeface="Arial"/>
            </a:endParaRPr>
          </a:p>
          <a:p>
            <a:pPr lvl="5" marL="2592000" indent="-216000">
              <a:spcBef>
                <a:spcPts val="283"/>
              </a:spcBef>
              <a:buClr>
                <a:srgbClr val="000000"/>
              </a:buClr>
              <a:buSzPct val="45000"/>
              <a:buFont typeface="Wingdings" charset="2"/>
              <a:buChar char=""/>
            </a:pPr>
            <a:r>
              <a:rPr b="0" lang="es-ES" sz="1600" spc="-1" strike="noStrike">
                <a:latin typeface="Arial"/>
              </a:rPr>
              <a:t>Sixth Outline Level</a:t>
            </a:r>
            <a:endParaRPr b="0" lang="es-ES" sz="1600" spc="-1" strike="noStrike">
              <a:latin typeface="Arial"/>
            </a:endParaRPr>
          </a:p>
          <a:p>
            <a:pPr lvl="6" marL="3024000" indent="-216000">
              <a:spcBef>
                <a:spcPts val="283"/>
              </a:spcBef>
              <a:buClr>
                <a:srgbClr val="000000"/>
              </a:buClr>
              <a:buSzPct val="45000"/>
              <a:buFont typeface="Wingdings" charset="2"/>
              <a:buChar char=""/>
            </a:pPr>
            <a:r>
              <a:rPr b="0" lang="es-ES" sz="1600" spc="-1" strike="noStrike">
                <a:latin typeface="Arial"/>
              </a:rPr>
              <a:t>Seventh Outline Level</a:t>
            </a:r>
            <a:endParaRPr b="0" lang="es-ES" sz="1600" spc="-1" strike="noStrike">
              <a:latin typeface="Arial"/>
            </a:endParaRPr>
          </a:p>
        </p:txBody>
      </p:sp>
      <p:pic>
        <p:nvPicPr>
          <p:cNvPr id="97" name="" descr=""/>
          <p:cNvPicPr/>
          <p:nvPr/>
        </p:nvPicPr>
        <p:blipFill>
          <a:blip r:embed="rId2"/>
          <a:stretch/>
        </p:blipFill>
        <p:spPr>
          <a:xfrm>
            <a:off x="180360" y="56880"/>
            <a:ext cx="720000" cy="401040"/>
          </a:xfrm>
          <a:prstGeom prst="rect">
            <a:avLst/>
          </a:prstGeom>
          <a:ln>
            <a:noFill/>
          </a:ln>
        </p:spPr>
      </p:pic>
      <p:sp>
        <p:nvSpPr>
          <p:cNvPr id="98" name="CustomShape 4"/>
          <p:cNvSpPr/>
          <p:nvPr/>
        </p:nvSpPr>
        <p:spPr>
          <a:xfrm>
            <a:off x="-107640" y="5240160"/>
            <a:ext cx="10260000" cy="452880"/>
          </a:xfrm>
          <a:prstGeom prst="rect">
            <a:avLst/>
          </a:prstGeom>
          <a:solidFill>
            <a:srgbClr val="eeeeee"/>
          </a:solidFill>
          <a:ln>
            <a:noFill/>
          </a:ln>
        </p:spPr>
        <p:style>
          <a:lnRef idx="0"/>
          <a:fillRef idx="0"/>
          <a:effectRef idx="0"/>
          <a:fontRef idx="minor"/>
        </p:style>
      </p:sp>
      <p:pic>
        <p:nvPicPr>
          <p:cNvPr id="99" name="" descr=""/>
          <p:cNvPicPr/>
          <p:nvPr/>
        </p:nvPicPr>
        <p:blipFill>
          <a:blip r:embed="rId3"/>
          <a:stretch/>
        </p:blipFill>
        <p:spPr>
          <a:xfrm>
            <a:off x="-107640" y="5240160"/>
            <a:ext cx="1381680" cy="546120"/>
          </a:xfrm>
          <a:prstGeom prst="rect">
            <a:avLst/>
          </a:prstGeom>
          <a:ln>
            <a:noFill/>
          </a:ln>
        </p:spPr>
      </p:pic>
      <p:pic>
        <p:nvPicPr>
          <p:cNvPr id="100" name="" descr=""/>
          <p:cNvPicPr/>
          <p:nvPr/>
        </p:nvPicPr>
        <p:blipFill>
          <a:blip r:embed="rId4"/>
          <a:stretch/>
        </p:blipFill>
        <p:spPr>
          <a:xfrm>
            <a:off x="1301400" y="5248440"/>
            <a:ext cx="1110960" cy="444240"/>
          </a:xfrm>
          <a:prstGeom prst="rect">
            <a:avLst/>
          </a:prstGeom>
          <a:ln>
            <a:noFill/>
          </a:ln>
        </p:spPr>
      </p:pic>
      <p:sp>
        <p:nvSpPr>
          <p:cNvPr id="101" name="TextShape 5"/>
          <p:cNvSpPr txBox="1"/>
          <p:nvPr/>
        </p:nvSpPr>
        <p:spPr>
          <a:xfrm>
            <a:off x="5361480" y="5346360"/>
            <a:ext cx="1658880" cy="346680"/>
          </a:xfrm>
          <a:prstGeom prst="rect">
            <a:avLst/>
          </a:prstGeom>
          <a:noFill/>
          <a:ln>
            <a:noFill/>
          </a:ln>
        </p:spPr>
        <p:txBody>
          <a:bodyPr lIns="90000" rIns="90000" tIns="45000" bIns="45000">
            <a:noAutofit/>
          </a:bodyPr>
          <a:p>
            <a:r>
              <a:rPr b="0" lang="es-ES" sz="1300" spc="-1" strike="noStrike">
                <a:solidFill>
                  <a:srgbClr val="333333"/>
                </a:solidFill>
                <a:latin typeface="Arial"/>
              </a:rPr>
              <a:t>Facebook.com/ifisc</a:t>
            </a:r>
            <a:endParaRPr b="0" lang="es-ES" sz="1300" spc="-1" strike="noStrike">
              <a:latin typeface="Arial"/>
            </a:endParaRPr>
          </a:p>
        </p:txBody>
      </p:sp>
      <p:sp>
        <p:nvSpPr>
          <p:cNvPr id="102" name="TextShape 6"/>
          <p:cNvSpPr txBox="1"/>
          <p:nvPr/>
        </p:nvSpPr>
        <p:spPr>
          <a:xfrm>
            <a:off x="7017480" y="5346000"/>
            <a:ext cx="3062880" cy="346680"/>
          </a:xfrm>
          <a:prstGeom prst="rect">
            <a:avLst/>
          </a:prstGeom>
          <a:noFill/>
          <a:ln>
            <a:noFill/>
          </a:ln>
        </p:spPr>
        <p:txBody>
          <a:bodyPr lIns="90000" rIns="90000" tIns="45000" bIns="45000">
            <a:noAutofit/>
          </a:bodyPr>
          <a:p>
            <a:r>
              <a:rPr b="0" lang="es-ES" sz="1300" spc="-1" strike="noStrike">
                <a:solidFill>
                  <a:srgbClr val="333333"/>
                </a:solidFill>
                <a:latin typeface="Arial"/>
              </a:rPr>
              <a:t>http://ifisc.uib-csic.es - Mallorca - Spain</a:t>
            </a:r>
            <a:endParaRPr b="0" lang="es-ES" sz="1300" spc="-1" strike="noStrike">
              <a:latin typeface="Arial"/>
            </a:endParaRPr>
          </a:p>
        </p:txBody>
      </p:sp>
      <p:sp>
        <p:nvSpPr>
          <p:cNvPr id="103" name="TextShape 7"/>
          <p:cNvSpPr txBox="1"/>
          <p:nvPr/>
        </p:nvSpPr>
        <p:spPr>
          <a:xfrm>
            <a:off x="3597120" y="5346360"/>
            <a:ext cx="1658880" cy="346680"/>
          </a:xfrm>
          <a:prstGeom prst="rect">
            <a:avLst/>
          </a:prstGeom>
          <a:noFill/>
          <a:ln>
            <a:noFill/>
          </a:ln>
        </p:spPr>
        <p:txBody>
          <a:bodyPr lIns="90000" rIns="90000" tIns="45000" bIns="45000">
            <a:noAutofit/>
          </a:bodyPr>
          <a:p>
            <a:r>
              <a:rPr b="0" lang="es-ES" sz="1300" spc="-1" strike="noStrike">
                <a:solidFill>
                  <a:srgbClr val="333333"/>
                </a:solidFill>
                <a:latin typeface="Arial"/>
              </a:rPr>
              <a:t>@ifisc_mallorca</a:t>
            </a:r>
            <a:endParaRPr b="0" lang="es-ES" sz="1300" spc="-1" strike="noStrike">
              <a:latin typeface="Arial"/>
            </a:endParaRPr>
          </a:p>
        </p:txBody>
      </p:sp>
      <p:pic>
        <p:nvPicPr>
          <p:cNvPr id="104" name="" descr=""/>
          <p:cNvPicPr/>
          <p:nvPr/>
        </p:nvPicPr>
        <p:blipFill>
          <a:blip r:embed="rId5"/>
          <a:stretch/>
        </p:blipFill>
        <p:spPr>
          <a:xfrm>
            <a:off x="5133600" y="5346360"/>
            <a:ext cx="266400" cy="266400"/>
          </a:xfrm>
          <a:prstGeom prst="rect">
            <a:avLst/>
          </a:prstGeom>
          <a:ln>
            <a:noFill/>
          </a:ln>
        </p:spPr>
      </p:pic>
      <p:pic>
        <p:nvPicPr>
          <p:cNvPr id="105" name="" descr=""/>
          <p:cNvPicPr/>
          <p:nvPr/>
        </p:nvPicPr>
        <p:blipFill>
          <a:blip r:embed="rId6"/>
          <a:stretch/>
        </p:blipFill>
        <p:spPr>
          <a:xfrm>
            <a:off x="3384000" y="5346360"/>
            <a:ext cx="266400" cy="266400"/>
          </a:xfrm>
          <a:prstGeom prst="rect">
            <a:avLst/>
          </a:prstGeom>
          <a:ln>
            <a:noFill/>
          </a:ln>
        </p:spPr>
      </p:pic>
      <p:pic>
        <p:nvPicPr>
          <p:cNvPr id="106" name="" descr=""/>
          <p:cNvPicPr/>
          <p:nvPr/>
        </p:nvPicPr>
        <p:blipFill>
          <a:blip r:embed="rId7"/>
          <a:stretch/>
        </p:blipFill>
        <p:spPr>
          <a:xfrm>
            <a:off x="9644760" y="108000"/>
            <a:ext cx="291960" cy="288000"/>
          </a:xfrm>
          <a:prstGeom prst="rect">
            <a:avLst/>
          </a:prstGeom>
          <a:ln>
            <a:noFill/>
          </a:ln>
        </p:spPr>
      </p:pic>
      <p:sp>
        <p:nvSpPr>
          <p:cNvPr id="107" name="Line 8"/>
          <p:cNvSpPr/>
          <p:nvPr/>
        </p:nvSpPr>
        <p:spPr>
          <a:xfrm>
            <a:off x="1910880" y="50400"/>
            <a:ext cx="0" cy="432000"/>
          </a:xfrm>
          <a:prstGeom prst="line">
            <a:avLst/>
          </a:prstGeom>
          <a:ln w="12600">
            <a:solidFill>
              <a:srgbClr val="cccccc"/>
            </a:solidFill>
            <a:round/>
          </a:ln>
        </p:spPr>
        <p:style>
          <a:lnRef idx="0"/>
          <a:fillRef idx="0"/>
          <a:effectRef idx="0"/>
          <a:fontRef idx="minor"/>
        </p:style>
      </p:sp>
      <p:pic>
        <p:nvPicPr>
          <p:cNvPr id="108" name="" descr=""/>
          <p:cNvPicPr/>
          <p:nvPr/>
        </p:nvPicPr>
        <p:blipFill>
          <a:blip r:embed="rId8"/>
          <a:stretch/>
        </p:blipFill>
        <p:spPr>
          <a:xfrm>
            <a:off x="1039320" y="68760"/>
            <a:ext cx="799560" cy="42156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226080"/>
            <a:ext cx="9071640" cy="946440"/>
          </a:xfrm>
          <a:prstGeom prst="rect">
            <a:avLst/>
          </a:prstGeom>
        </p:spPr>
        <p:txBody>
          <a:bodyPr lIns="0" rIns="0" tIns="0" bIns="0" anchor="ctr">
            <a:noAutofit/>
          </a:bodyPr>
          <a:p>
            <a:pPr algn="ctr"/>
            <a:r>
              <a:rPr b="0" lang="es-ES" sz="4400" spc="-1" strike="noStrike">
                <a:latin typeface="Arial"/>
              </a:rPr>
              <a:t>Pulse para editar el formato del texto de título</a:t>
            </a:r>
            <a:endParaRPr b="0" lang="es-ES" sz="4400" spc="-1" strike="noStrike">
              <a:latin typeface="Arial"/>
            </a:endParaRPr>
          </a:p>
        </p:txBody>
      </p:sp>
      <p:sp>
        <p:nvSpPr>
          <p:cNvPr id="146"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3200" spc="-1" strike="noStrike">
                <a:latin typeface="Arial"/>
              </a:rPr>
              <a:t>Pulse para editar el formato de texto del esquema</a:t>
            </a:r>
            <a:endParaRPr b="0" lang="es-ES" sz="3200" spc="-1" strike="noStrike">
              <a:latin typeface="Arial"/>
            </a:endParaRPr>
          </a:p>
          <a:p>
            <a:pPr lvl="1" marL="864000" indent="-324000">
              <a:spcBef>
                <a:spcPts val="1134"/>
              </a:spcBef>
              <a:buClr>
                <a:srgbClr val="000000"/>
              </a:buClr>
              <a:buSzPct val="75000"/>
              <a:buFont typeface="Symbol" charset="2"/>
              <a:buChar char=""/>
            </a:pPr>
            <a:r>
              <a:rPr b="0" lang="es-ES" sz="2800" spc="-1" strike="noStrike">
                <a:latin typeface="Arial"/>
              </a:rPr>
              <a:t>Segundo nivel del esquema</a:t>
            </a:r>
            <a:endParaRPr b="0" lang="es-ES" sz="2800" spc="-1" strike="noStrike">
              <a:latin typeface="Arial"/>
            </a:endParaRPr>
          </a:p>
          <a:p>
            <a:pPr lvl="2" marL="1296000" indent="-288000">
              <a:spcBef>
                <a:spcPts val="850"/>
              </a:spcBef>
              <a:buClr>
                <a:srgbClr val="000000"/>
              </a:buClr>
              <a:buSzPct val="45000"/>
              <a:buFont typeface="Wingdings" charset="2"/>
              <a:buChar char=""/>
            </a:pPr>
            <a:r>
              <a:rPr b="0" lang="es-ES" sz="2400" spc="-1" strike="noStrike">
                <a:latin typeface="Arial"/>
              </a:rPr>
              <a:t>Tercer nivel del esquema</a:t>
            </a:r>
            <a:endParaRPr b="0" lang="es-ES" sz="2400" spc="-1" strike="noStrike">
              <a:latin typeface="Arial"/>
            </a:endParaRPr>
          </a:p>
          <a:p>
            <a:pPr lvl="3" marL="1728000" indent="-216000">
              <a:spcBef>
                <a:spcPts val="567"/>
              </a:spcBef>
              <a:buClr>
                <a:srgbClr val="000000"/>
              </a:buClr>
              <a:buSzPct val="75000"/>
              <a:buFont typeface="Symbol" charset="2"/>
              <a:buChar char=""/>
            </a:pPr>
            <a:r>
              <a:rPr b="0" lang="es-ES" sz="2000" spc="-1" strike="noStrike">
                <a:latin typeface="Arial"/>
              </a:rPr>
              <a:t>Cuarto nivel del esquema</a:t>
            </a:r>
            <a:endParaRPr b="0" lang="es-ES" sz="2000" spc="-1" strike="noStrike">
              <a:latin typeface="Arial"/>
            </a:endParaRPr>
          </a:p>
          <a:p>
            <a:pPr lvl="4" marL="2160000" indent="-216000">
              <a:spcBef>
                <a:spcPts val="283"/>
              </a:spcBef>
              <a:buClr>
                <a:srgbClr val="000000"/>
              </a:buClr>
              <a:buSzPct val="45000"/>
              <a:buFont typeface="Wingdings" charset="2"/>
              <a:buChar char=""/>
            </a:pPr>
            <a:r>
              <a:rPr b="0" lang="es-ES" sz="2000" spc="-1" strike="noStrike">
                <a:latin typeface="Arial"/>
              </a:rPr>
              <a:t>Quinto nivel del esquema</a:t>
            </a:r>
            <a:endParaRPr b="0" lang="es-ES" sz="2000" spc="-1" strike="noStrike">
              <a:latin typeface="Arial"/>
            </a:endParaRPr>
          </a:p>
          <a:p>
            <a:pPr lvl="5" marL="2592000" indent="-216000">
              <a:spcBef>
                <a:spcPts val="283"/>
              </a:spcBef>
              <a:buClr>
                <a:srgbClr val="000000"/>
              </a:buClr>
              <a:buSzPct val="45000"/>
              <a:buFont typeface="Wingdings" charset="2"/>
              <a:buChar char=""/>
            </a:pPr>
            <a:r>
              <a:rPr b="0" lang="es-ES" sz="2000" spc="-1" strike="noStrike">
                <a:latin typeface="Arial"/>
              </a:rPr>
              <a:t>Sexto nivel del esquema</a:t>
            </a:r>
            <a:endParaRPr b="0" lang="es-ES" sz="2000" spc="-1" strike="noStrike">
              <a:latin typeface="Arial"/>
            </a:endParaRPr>
          </a:p>
          <a:p>
            <a:pPr lvl="6" marL="3024000" indent="-216000">
              <a:spcBef>
                <a:spcPts val="283"/>
              </a:spcBef>
              <a:buClr>
                <a:srgbClr val="000000"/>
              </a:buClr>
              <a:buSzPct val="45000"/>
              <a:buFont typeface="Wingdings" charset="2"/>
              <a:buChar char=""/>
            </a:pPr>
            <a:r>
              <a:rPr b="0" lang="es-ES" sz="2000" spc="-1" strike="noStrike">
                <a:latin typeface="Arial"/>
              </a:rPr>
              <a:t>Séptimo nivel del esquema</a:t>
            </a:r>
            <a:endParaRPr b="0" lang="es-ES" sz="2000" spc="-1" strike="noStrike">
              <a:latin typeface="Arial"/>
            </a:endParaRPr>
          </a:p>
        </p:txBody>
      </p:sp>
      <p:sp>
        <p:nvSpPr>
          <p:cNvPr id="147" name="CustomShape 3"/>
          <p:cNvSpPr/>
          <p:nvPr/>
        </p:nvSpPr>
        <p:spPr>
          <a:xfrm>
            <a:off x="-108000" y="5236200"/>
            <a:ext cx="10260000" cy="452880"/>
          </a:xfrm>
          <a:prstGeom prst="rect">
            <a:avLst/>
          </a:prstGeom>
          <a:solidFill>
            <a:srgbClr val="eeeeee"/>
          </a:solidFill>
          <a:ln>
            <a:noFill/>
          </a:ln>
        </p:spPr>
        <p:style>
          <a:lnRef idx="0"/>
          <a:fillRef idx="0"/>
          <a:effectRef idx="0"/>
          <a:fontRef idx="minor"/>
        </p:style>
      </p:sp>
      <p:pic>
        <p:nvPicPr>
          <p:cNvPr id="148" name="" descr=""/>
          <p:cNvPicPr/>
          <p:nvPr/>
        </p:nvPicPr>
        <p:blipFill>
          <a:blip r:embed="rId2"/>
          <a:stretch/>
        </p:blipFill>
        <p:spPr>
          <a:xfrm>
            <a:off x="-108000" y="5236200"/>
            <a:ext cx="1381680" cy="546120"/>
          </a:xfrm>
          <a:prstGeom prst="rect">
            <a:avLst/>
          </a:prstGeom>
          <a:ln>
            <a:noFill/>
          </a:ln>
        </p:spPr>
      </p:pic>
      <p:pic>
        <p:nvPicPr>
          <p:cNvPr id="149" name="" descr=""/>
          <p:cNvPicPr/>
          <p:nvPr/>
        </p:nvPicPr>
        <p:blipFill>
          <a:blip r:embed="rId3"/>
          <a:stretch/>
        </p:blipFill>
        <p:spPr>
          <a:xfrm>
            <a:off x="1301040" y="5244480"/>
            <a:ext cx="1110960" cy="444240"/>
          </a:xfrm>
          <a:prstGeom prst="rect">
            <a:avLst/>
          </a:prstGeom>
          <a:ln>
            <a:noFill/>
          </a:ln>
        </p:spPr>
      </p:pic>
      <p:sp>
        <p:nvSpPr>
          <p:cNvPr id="150" name="TextShape 4"/>
          <p:cNvSpPr txBox="1"/>
          <p:nvPr/>
        </p:nvSpPr>
        <p:spPr>
          <a:xfrm>
            <a:off x="5361120" y="5342400"/>
            <a:ext cx="1658880" cy="346680"/>
          </a:xfrm>
          <a:prstGeom prst="rect">
            <a:avLst/>
          </a:prstGeom>
          <a:noFill/>
          <a:ln>
            <a:noFill/>
          </a:ln>
        </p:spPr>
        <p:txBody>
          <a:bodyPr lIns="90000" rIns="90000" tIns="45000" bIns="45000">
            <a:noAutofit/>
          </a:bodyPr>
          <a:p>
            <a:r>
              <a:rPr b="0" lang="es-ES" sz="1300" spc="-1" strike="noStrike">
                <a:solidFill>
                  <a:srgbClr val="333333"/>
                </a:solidFill>
                <a:latin typeface="Arial"/>
              </a:rPr>
              <a:t>Facebook.com/ifisc</a:t>
            </a:r>
            <a:endParaRPr b="0" lang="es-ES" sz="1300" spc="-1" strike="noStrike">
              <a:latin typeface="Arial"/>
            </a:endParaRPr>
          </a:p>
        </p:txBody>
      </p:sp>
      <p:sp>
        <p:nvSpPr>
          <p:cNvPr id="151" name="TextShape 5"/>
          <p:cNvSpPr txBox="1"/>
          <p:nvPr/>
        </p:nvSpPr>
        <p:spPr>
          <a:xfrm>
            <a:off x="7017120" y="5342040"/>
            <a:ext cx="3062880" cy="346680"/>
          </a:xfrm>
          <a:prstGeom prst="rect">
            <a:avLst/>
          </a:prstGeom>
          <a:noFill/>
          <a:ln>
            <a:noFill/>
          </a:ln>
        </p:spPr>
        <p:txBody>
          <a:bodyPr lIns="90000" rIns="90000" tIns="45000" bIns="45000">
            <a:noAutofit/>
          </a:bodyPr>
          <a:p>
            <a:r>
              <a:rPr b="0" lang="es-ES" sz="1300" spc="-1" strike="noStrike">
                <a:solidFill>
                  <a:srgbClr val="333333"/>
                </a:solidFill>
                <a:latin typeface="Arial"/>
              </a:rPr>
              <a:t>http://ifisc.uib-csic.es - Mallorca - Spain</a:t>
            </a:r>
            <a:endParaRPr b="0" lang="es-ES" sz="1300" spc="-1" strike="noStrike">
              <a:latin typeface="Arial"/>
            </a:endParaRPr>
          </a:p>
        </p:txBody>
      </p:sp>
      <p:sp>
        <p:nvSpPr>
          <p:cNvPr id="152" name="TextShape 6"/>
          <p:cNvSpPr txBox="1"/>
          <p:nvPr/>
        </p:nvSpPr>
        <p:spPr>
          <a:xfrm>
            <a:off x="3596760" y="5342400"/>
            <a:ext cx="1658880" cy="346680"/>
          </a:xfrm>
          <a:prstGeom prst="rect">
            <a:avLst/>
          </a:prstGeom>
          <a:noFill/>
          <a:ln>
            <a:noFill/>
          </a:ln>
        </p:spPr>
        <p:txBody>
          <a:bodyPr lIns="90000" rIns="90000" tIns="45000" bIns="45000">
            <a:noAutofit/>
          </a:bodyPr>
          <a:p>
            <a:r>
              <a:rPr b="0" lang="es-ES" sz="1300" spc="-1" strike="noStrike">
                <a:solidFill>
                  <a:srgbClr val="333333"/>
                </a:solidFill>
                <a:latin typeface="Arial"/>
              </a:rPr>
              <a:t>@ifisc_mallorca</a:t>
            </a:r>
            <a:endParaRPr b="0" lang="es-ES" sz="1300" spc="-1" strike="noStrike">
              <a:latin typeface="Arial"/>
            </a:endParaRPr>
          </a:p>
        </p:txBody>
      </p:sp>
      <p:pic>
        <p:nvPicPr>
          <p:cNvPr id="153" name="" descr=""/>
          <p:cNvPicPr/>
          <p:nvPr/>
        </p:nvPicPr>
        <p:blipFill>
          <a:blip r:embed="rId4"/>
          <a:stretch/>
        </p:blipFill>
        <p:spPr>
          <a:xfrm>
            <a:off x="5133240" y="5342400"/>
            <a:ext cx="266400" cy="266400"/>
          </a:xfrm>
          <a:prstGeom prst="rect">
            <a:avLst/>
          </a:prstGeom>
          <a:ln>
            <a:noFill/>
          </a:ln>
        </p:spPr>
      </p:pic>
      <p:pic>
        <p:nvPicPr>
          <p:cNvPr id="154" name="" descr=""/>
          <p:cNvPicPr/>
          <p:nvPr/>
        </p:nvPicPr>
        <p:blipFill>
          <a:blip r:embed="rId5"/>
          <a:stretch/>
        </p:blipFill>
        <p:spPr>
          <a:xfrm>
            <a:off x="3383640" y="5342400"/>
            <a:ext cx="266400" cy="266400"/>
          </a:xfrm>
          <a:prstGeom prst="rect">
            <a:avLst/>
          </a:prstGeom>
          <a:ln>
            <a:noFill/>
          </a:ln>
        </p:spPr>
      </p:pic>
      <p:sp>
        <p:nvSpPr>
          <p:cNvPr id="155" name="CustomShape 7"/>
          <p:cNvSpPr/>
          <p:nvPr/>
        </p:nvSpPr>
        <p:spPr>
          <a:xfrm rot="16199400">
            <a:off x="6977160" y="1497240"/>
            <a:ext cx="876960" cy="5472000"/>
          </a:xfrm>
          <a:prstGeom prst="rect">
            <a:avLst/>
          </a:prstGeom>
          <a:solidFill>
            <a:srgbClr val="aecf00"/>
          </a:solidFill>
          <a:ln>
            <a:noFill/>
          </a:ln>
        </p:spPr>
        <p:style>
          <a:lnRef idx="0"/>
          <a:fillRef idx="0"/>
          <a:effectRef idx="0"/>
          <a:fontRef idx="minor"/>
        </p:style>
      </p:sp>
      <p:pic>
        <p:nvPicPr>
          <p:cNvPr id="156" name="" descr=""/>
          <p:cNvPicPr/>
          <p:nvPr/>
        </p:nvPicPr>
        <p:blipFill>
          <a:blip r:embed="rId6"/>
          <a:stretch/>
        </p:blipFill>
        <p:spPr>
          <a:xfrm>
            <a:off x="288000" y="3796200"/>
            <a:ext cx="1567440" cy="873000"/>
          </a:xfrm>
          <a:prstGeom prst="rect">
            <a:avLst/>
          </a:prstGeom>
          <a:ln>
            <a:noFill/>
          </a:ln>
        </p:spPr>
      </p:pic>
      <p:pic>
        <p:nvPicPr>
          <p:cNvPr id="157" name="" descr=""/>
          <p:cNvPicPr/>
          <p:nvPr/>
        </p:nvPicPr>
        <p:blipFill>
          <a:blip r:embed="rId7"/>
          <a:stretch/>
        </p:blipFill>
        <p:spPr>
          <a:xfrm>
            <a:off x="3040200" y="3853440"/>
            <a:ext cx="1567800" cy="826560"/>
          </a:xfrm>
          <a:prstGeom prst="rect">
            <a:avLst/>
          </a:prstGeom>
          <a:ln>
            <a:noFill/>
          </a:ln>
        </p:spPr>
      </p:pic>
      <p:pic>
        <p:nvPicPr>
          <p:cNvPr id="158" name="" descr=""/>
          <p:cNvPicPr/>
          <p:nvPr/>
        </p:nvPicPr>
        <p:blipFill>
          <a:blip r:embed="rId8"/>
          <a:stretch/>
        </p:blipFill>
        <p:spPr>
          <a:xfrm>
            <a:off x="2232000" y="3924000"/>
            <a:ext cx="765000" cy="765000"/>
          </a:xfrm>
          <a:prstGeom prst="rect">
            <a:avLst/>
          </a:prstGeom>
          <a:ln>
            <a:noFill/>
          </a:ln>
        </p:spPr>
      </p:pic>
    </p:spTree>
  </p:cSld>
  <p:clrMap bg1="lt1" bg2="lt2" tx1="dk1" tx2="dk2" accent1="accent1" accent2="accent2" accent3="accent3" accent4="accent4" accent5="accent5" accent6="accent6" hlink="hlink" folHlink="folHlink"/>
  <p:sldLayoutIdLst>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hyperlink" Target="https://github.com/juanfernandezgracia/TFM_MFPR_Xarxes_continguts" TargetMode="External"/><Relationship Id="rId6"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hyperlink" Target="https://github.com/juanfernandezgracia/TFM_MFPR_Xarxes_continguts" TargetMode="External"/><Relationship Id="rId7"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2196000" y="1490760"/>
            <a:ext cx="5508000" cy="900000"/>
          </a:xfrm>
          <a:prstGeom prst="rect">
            <a:avLst/>
          </a:prstGeom>
          <a:noFill/>
          <a:ln>
            <a:noFill/>
          </a:ln>
        </p:spPr>
        <p:txBody>
          <a:bodyPr lIns="90000" rIns="90000" tIns="45000" bIns="45000">
            <a:noAutofit/>
          </a:bodyPr>
          <a:p>
            <a:r>
              <a:rPr b="0" lang="es-ES" sz="1600" spc="-1" strike="noStrike">
                <a:solidFill>
                  <a:srgbClr val="333333"/>
                </a:solidFill>
                <a:latin typeface="Arial"/>
              </a:rPr>
              <a:t>JUAN FERNÁNDEZ GRACIA, ANTONI SALVÀ SALVÀ</a:t>
            </a:r>
            <a:endParaRPr b="0" lang="es-ES" sz="1600" spc="-1" strike="noStrike">
              <a:latin typeface="Arial"/>
            </a:endParaRPr>
          </a:p>
        </p:txBody>
      </p:sp>
      <p:sp>
        <p:nvSpPr>
          <p:cNvPr id="196" name="TextShape 2"/>
          <p:cNvSpPr txBox="1"/>
          <p:nvPr/>
        </p:nvSpPr>
        <p:spPr>
          <a:xfrm>
            <a:off x="684000" y="504720"/>
            <a:ext cx="8712000" cy="1197360"/>
          </a:xfrm>
          <a:prstGeom prst="rect">
            <a:avLst/>
          </a:prstGeom>
          <a:noFill/>
          <a:ln>
            <a:noFill/>
          </a:ln>
        </p:spPr>
        <p:txBody>
          <a:bodyPr lIns="90000" rIns="90000" tIns="45000" bIns="45000">
            <a:noAutofit/>
          </a:bodyPr>
          <a:p>
            <a:pPr algn="ctr"/>
            <a:r>
              <a:rPr b="0" lang="es-ES" sz="2600" spc="-1" strike="noStrike">
                <a:solidFill>
                  <a:srgbClr val="333333"/>
                </a:solidFill>
                <a:latin typeface="Arial"/>
              </a:rPr>
              <a:t>Application of complex network theory to the contents of science subjects in high school education</a:t>
            </a:r>
            <a:endParaRPr b="0" lang="es-ES" sz="2600" spc="-1" strike="noStrike">
              <a:latin typeface="Arial"/>
            </a:endParaRPr>
          </a:p>
        </p:txBody>
      </p:sp>
      <p:sp>
        <p:nvSpPr>
          <p:cNvPr id="197" name="TextShape 3"/>
          <p:cNvSpPr txBox="1"/>
          <p:nvPr/>
        </p:nvSpPr>
        <p:spPr>
          <a:xfrm>
            <a:off x="2196000" y="2498760"/>
            <a:ext cx="5047200" cy="360000"/>
          </a:xfrm>
          <a:prstGeom prst="rect">
            <a:avLst/>
          </a:prstGeom>
          <a:noFill/>
          <a:ln>
            <a:noFill/>
          </a:ln>
        </p:spPr>
        <p:txBody>
          <a:bodyPr lIns="90000" rIns="90000" tIns="45000" bIns="45000">
            <a:noAutofit/>
          </a:bodyPr>
          <a:p>
            <a:r>
              <a:rPr b="0" lang="es-ES" sz="1500" spc="-1" strike="noStrike">
                <a:solidFill>
                  <a:srgbClr val="333333"/>
                </a:solidFill>
                <a:latin typeface="Arial"/>
              </a:rPr>
              <a:t>Contact: juanf@ifisc.uib-csic.es</a:t>
            </a:r>
            <a:endParaRPr b="0" lang="es-ES" sz="15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262" name="CustomShape 2"/>
          <p:cNvSpPr/>
          <p:nvPr/>
        </p:nvSpPr>
        <p:spPr>
          <a:xfrm>
            <a:off x="766080" y="800640"/>
            <a:ext cx="682812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Noto Sans CJK SC"/>
              </a:rPr>
              <a:t>2) </a:t>
            </a:r>
            <a:r>
              <a:rPr b="0" lang="es-ES" sz="1800" spc="-1" strike="noStrike">
                <a:solidFill>
                  <a:srgbClr val="000000"/>
                </a:solidFill>
                <a:latin typeface="Arial"/>
                <a:ea typeface="DejaVu Sans"/>
              </a:rPr>
              <a:t>Find most central contents</a:t>
            </a:r>
            <a:endParaRPr b="0" lang="es-ES" sz="1800" spc="-1" strike="noStrike">
              <a:latin typeface="Arial"/>
            </a:endParaRPr>
          </a:p>
        </p:txBody>
      </p:sp>
      <p:sp>
        <p:nvSpPr>
          <p:cNvPr id="263" name="CustomShape 3"/>
          <p:cNvSpPr/>
          <p:nvPr/>
        </p:nvSpPr>
        <p:spPr>
          <a:xfrm>
            <a:off x="792000" y="1512000"/>
            <a:ext cx="8386920" cy="343368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0" lang="es-ES" sz="1500" spc="-1" strike="noStrike">
                <a:solidFill>
                  <a:srgbClr val="000000"/>
                </a:solidFill>
                <a:latin typeface="Arial"/>
                <a:ea typeface="DejaVu Sans"/>
              </a:rPr>
              <a:t>Three different centrality measures that potentially can uncover different types of </a:t>
            </a:r>
            <a:r>
              <a:rPr b="0" i="1" lang="es-ES" sz="1500" spc="-1" strike="noStrike">
                <a:solidFill>
                  <a:srgbClr val="000000"/>
                </a:solidFill>
                <a:latin typeface="Arial"/>
                <a:ea typeface="DejaVu Sans"/>
              </a:rPr>
              <a:t>important</a:t>
            </a:r>
            <a:r>
              <a:rPr b="0" lang="es-ES" sz="1500" spc="-1" strike="noStrike">
                <a:solidFill>
                  <a:srgbClr val="000000"/>
                </a:solidFill>
                <a:latin typeface="Arial"/>
                <a:ea typeface="DejaVu Sans"/>
              </a:rPr>
              <a:t> contents:</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SzPct val="45000"/>
              <a:buFont typeface="Wingdings" charset="2"/>
              <a:buChar char=""/>
            </a:pPr>
            <a:r>
              <a:rPr b="1" lang="es-ES" sz="1500" spc="-1" strike="noStrike">
                <a:solidFill>
                  <a:srgbClr val="000000"/>
                </a:solidFill>
                <a:latin typeface="Arial"/>
                <a:ea typeface="DejaVu Sans"/>
              </a:rPr>
              <a:t>Degree</a:t>
            </a:r>
            <a:r>
              <a:rPr b="0" lang="es-ES" sz="1500" spc="-1" strike="noStrike">
                <a:solidFill>
                  <a:srgbClr val="000000"/>
                </a:solidFill>
                <a:latin typeface="Arial"/>
                <a:ea typeface="DejaVu Sans"/>
              </a:rPr>
              <a:t>: Number of links attached to a content. Local and the most simple measure of centrality. A central content will be one that is directly connected to many other contents and thus will help understanding many others.</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SzPct val="45000"/>
              <a:buFont typeface="Wingdings" charset="2"/>
              <a:buChar char=""/>
            </a:pPr>
            <a:r>
              <a:rPr b="1" lang="es-ES" sz="1500" spc="-1" strike="noStrike">
                <a:solidFill>
                  <a:srgbClr val="000000"/>
                </a:solidFill>
                <a:latin typeface="Arial"/>
                <a:ea typeface="DejaVu Sans"/>
              </a:rPr>
              <a:t>Closeness</a:t>
            </a:r>
            <a:r>
              <a:rPr b="0" lang="es-ES" sz="1500" spc="-1" strike="noStrike">
                <a:solidFill>
                  <a:srgbClr val="000000"/>
                </a:solidFill>
                <a:latin typeface="Arial"/>
                <a:ea typeface="DejaVu Sans"/>
              </a:rPr>
              <a:t>: Inverse of the average distance from one node to all other nodes taken through shortest paths. Global measure. A central content will be one that can be connected globally to the rest of contents in the network easily.</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SzPct val="45000"/>
              <a:buFont typeface="Wingdings" charset="2"/>
              <a:buChar char=""/>
            </a:pPr>
            <a:r>
              <a:rPr b="1" lang="es-ES" sz="1500" spc="-1" strike="noStrike">
                <a:solidFill>
                  <a:srgbClr val="000000"/>
                </a:solidFill>
                <a:latin typeface="Arial"/>
                <a:ea typeface="DejaVu Sans"/>
              </a:rPr>
              <a:t>Betweenness</a:t>
            </a:r>
            <a:r>
              <a:rPr b="0" lang="es-ES" sz="1500" spc="-1" strike="noStrike">
                <a:solidFill>
                  <a:srgbClr val="000000"/>
                </a:solidFill>
                <a:latin typeface="Arial"/>
                <a:ea typeface="DejaVu Sans"/>
              </a:rPr>
              <a:t>: Proportion of shortest paths in the network that go through a node. A central content will be one that sits between different and topologically separated parts of the network in case there is some community structure and thus can serve as bridge between areas of contents.</a:t>
            </a:r>
            <a:endParaRPr b="0" lang="es-ES" sz="1500" spc="-1" strike="noStrike">
              <a:latin typeface="Arial"/>
            </a:endParaRPr>
          </a:p>
        </p:txBody>
      </p:sp>
    </p:spTree>
  </p:cSld>
  <mc:AlternateContent>
    <mc:Choice Requires="p14">
      <p:transition spd="slow" p14:dur="2000"/>
    </mc:Choice>
    <mc:Fallback>
      <p:transition spd="slow"/>
    </mc:Fallback>
  </mc:AlternateContent>
  <p:timing>
    <p:tnLst>
      <p:par>
        <p:cTn id="183" dur="indefinite" restart="never" nodeType="tmRoot">
          <p:childTnLst>
            <p:seq>
              <p:cTn id="184" dur="indefinite" nodeType="mainSeq">
                <p:childTnLst>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pic>
        <p:nvPicPr>
          <p:cNvPr id="265" name="" descr=""/>
          <p:cNvPicPr/>
          <p:nvPr/>
        </p:nvPicPr>
        <p:blipFill>
          <a:blip r:embed="rId1"/>
          <a:stretch/>
        </p:blipFill>
        <p:spPr>
          <a:xfrm>
            <a:off x="468360" y="1632240"/>
            <a:ext cx="2950200" cy="2181600"/>
          </a:xfrm>
          <a:prstGeom prst="rect">
            <a:avLst/>
          </a:prstGeom>
          <a:ln>
            <a:noFill/>
          </a:ln>
        </p:spPr>
      </p:pic>
      <p:pic>
        <p:nvPicPr>
          <p:cNvPr id="266" name="" descr=""/>
          <p:cNvPicPr/>
          <p:nvPr/>
        </p:nvPicPr>
        <p:blipFill>
          <a:blip r:embed="rId2"/>
          <a:stretch/>
        </p:blipFill>
        <p:spPr>
          <a:xfrm>
            <a:off x="3420360" y="1632240"/>
            <a:ext cx="3022200" cy="2238840"/>
          </a:xfrm>
          <a:prstGeom prst="rect">
            <a:avLst/>
          </a:prstGeom>
          <a:ln>
            <a:noFill/>
          </a:ln>
        </p:spPr>
      </p:pic>
      <p:pic>
        <p:nvPicPr>
          <p:cNvPr id="267" name="" descr=""/>
          <p:cNvPicPr/>
          <p:nvPr/>
        </p:nvPicPr>
        <p:blipFill>
          <a:blip r:embed="rId3"/>
          <a:stretch/>
        </p:blipFill>
        <p:spPr>
          <a:xfrm>
            <a:off x="6444360" y="1619640"/>
            <a:ext cx="3117960" cy="2302200"/>
          </a:xfrm>
          <a:prstGeom prst="rect">
            <a:avLst/>
          </a:prstGeom>
          <a:ln>
            <a:noFill/>
          </a:ln>
        </p:spPr>
      </p:pic>
      <p:sp>
        <p:nvSpPr>
          <p:cNvPr id="268" name="CustomShape 2"/>
          <p:cNvSpPr/>
          <p:nvPr/>
        </p:nvSpPr>
        <p:spPr>
          <a:xfrm>
            <a:off x="1836360" y="1187640"/>
            <a:ext cx="8996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500" spc="-1" strike="noStrike">
                <a:solidFill>
                  <a:srgbClr val="000000"/>
                </a:solidFill>
                <a:latin typeface="Arial"/>
                <a:ea typeface="DejaVu Sans"/>
              </a:rPr>
              <a:t>Physics</a:t>
            </a:r>
            <a:endParaRPr b="0" lang="es-ES" sz="1500" spc="-1" strike="noStrike">
              <a:latin typeface="Arial"/>
            </a:endParaRPr>
          </a:p>
        </p:txBody>
      </p:sp>
      <p:sp>
        <p:nvSpPr>
          <p:cNvPr id="269" name="CustomShape 3"/>
          <p:cNvSpPr/>
          <p:nvPr/>
        </p:nvSpPr>
        <p:spPr>
          <a:xfrm>
            <a:off x="4323240" y="1161360"/>
            <a:ext cx="1759320" cy="600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s-ES" sz="1500" spc="-1" strike="noStrike">
                <a:solidFill>
                  <a:srgbClr val="000000"/>
                </a:solidFill>
                <a:latin typeface="Arial"/>
                <a:ea typeface="DejaVu Sans"/>
              </a:rPr>
              <a:t>Mathematics</a:t>
            </a:r>
            <a:endParaRPr b="0" lang="es-ES" sz="1500" spc="-1" strike="noStrike">
              <a:latin typeface="Arial"/>
            </a:endParaRPr>
          </a:p>
        </p:txBody>
      </p:sp>
      <p:sp>
        <p:nvSpPr>
          <p:cNvPr id="270" name="CustomShape 4"/>
          <p:cNvSpPr/>
          <p:nvPr/>
        </p:nvSpPr>
        <p:spPr>
          <a:xfrm>
            <a:off x="7452360" y="1020960"/>
            <a:ext cx="1726200" cy="8564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s-ES" sz="1500" spc="-1" strike="noStrike">
                <a:solidFill>
                  <a:srgbClr val="000000"/>
                </a:solidFill>
                <a:latin typeface="Arial"/>
                <a:ea typeface="DejaVu Sans"/>
              </a:rPr>
              <a:t>Physics &amp; Mathematics </a:t>
            </a:r>
            <a:endParaRPr b="0" lang="es-ES" sz="1500" spc="-1" strike="noStrike">
              <a:latin typeface="Arial"/>
            </a:endParaRPr>
          </a:p>
        </p:txBody>
      </p:sp>
      <p:sp>
        <p:nvSpPr>
          <p:cNvPr id="271" name="CustomShape 5"/>
          <p:cNvSpPr/>
          <p:nvPr/>
        </p:nvSpPr>
        <p:spPr>
          <a:xfrm>
            <a:off x="792000" y="3936960"/>
            <a:ext cx="8496000" cy="136908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0" lang="es-ES" sz="1800" spc="-1" strike="noStrike">
                <a:solidFill>
                  <a:srgbClr val="000000"/>
                </a:solidFill>
                <a:latin typeface="Arial"/>
                <a:ea typeface="DejaVu Sans"/>
              </a:rPr>
              <a:t>The three measures are highly correlated (produce very similar top 10 central contents): </a:t>
            </a:r>
            <a:endParaRPr b="0" lang="es-ES" sz="1800" spc="-1" strike="noStrike">
              <a:latin typeface="Arial"/>
            </a:endParaRPr>
          </a:p>
          <a:p>
            <a:pPr algn="just">
              <a:lnSpc>
                <a:spcPct val="100000"/>
              </a:lnSpc>
            </a:pPr>
            <a:r>
              <a:rPr b="0" lang="es-ES" sz="1800" spc="-1" strike="noStrike">
                <a:solidFill>
                  <a:srgbClr val="000000"/>
                </a:solidFill>
                <a:latin typeface="Arial"/>
                <a:ea typeface="DejaVu Sans"/>
              </a:rPr>
              <a:t>→ </a:t>
            </a:r>
            <a:r>
              <a:rPr b="0" lang="es-ES" sz="1800" spc="-1" strike="noStrike">
                <a:solidFill>
                  <a:srgbClr val="000000"/>
                </a:solidFill>
                <a:latin typeface="Arial"/>
                <a:ea typeface="DejaVu Sans"/>
              </a:rPr>
              <a:t>Not too complex structures to take into account.</a:t>
            </a:r>
            <a:endParaRPr b="0" lang="es-ES" sz="1800" spc="-1" strike="noStrike">
              <a:latin typeface="Arial"/>
            </a:endParaRPr>
          </a:p>
          <a:p>
            <a:pPr algn="just">
              <a:lnSpc>
                <a:spcPct val="100000"/>
              </a:lnSpc>
            </a:pPr>
            <a:r>
              <a:rPr b="0" lang="es-ES" sz="1800" spc="-1" strike="noStrike">
                <a:solidFill>
                  <a:srgbClr val="000000"/>
                </a:solidFill>
                <a:latin typeface="Arial"/>
                <a:ea typeface="DejaVu Sans"/>
              </a:rPr>
              <a:t>→ </a:t>
            </a:r>
            <a:r>
              <a:rPr b="0" lang="es-ES" sz="1800" spc="-1" strike="noStrike">
                <a:solidFill>
                  <a:srgbClr val="000000"/>
                </a:solidFill>
                <a:latin typeface="Arial"/>
                <a:ea typeface="DejaVu Sans"/>
              </a:rPr>
              <a:t>We can use degree as centrality measure and forget about the others.</a:t>
            </a:r>
            <a:endParaRPr b="0" lang="es-ES" sz="1800" spc="-1" strike="noStrike">
              <a:latin typeface="Arial"/>
            </a:endParaRPr>
          </a:p>
        </p:txBody>
      </p:sp>
      <p:sp>
        <p:nvSpPr>
          <p:cNvPr id="272" name="CustomShape 6"/>
          <p:cNvSpPr/>
          <p:nvPr/>
        </p:nvSpPr>
        <p:spPr>
          <a:xfrm>
            <a:off x="766080" y="800640"/>
            <a:ext cx="682812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Noto Sans CJK SC"/>
              </a:rPr>
              <a:t>2) </a:t>
            </a:r>
            <a:r>
              <a:rPr b="0" lang="es-ES" sz="1800" spc="-1" strike="noStrike">
                <a:solidFill>
                  <a:srgbClr val="000000"/>
                </a:solidFill>
                <a:latin typeface="Arial"/>
                <a:ea typeface="DejaVu Sans"/>
              </a:rPr>
              <a:t>Find most central contents</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189" dur="indefinite" restart="never" nodeType="tmRoot">
          <p:childTnLst>
            <p:seq>
              <p:cTn id="190" dur="indefinite" nodeType="mainSeq">
                <p:childTnLst>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pic>
        <p:nvPicPr>
          <p:cNvPr id="274" name="" descr=""/>
          <p:cNvPicPr/>
          <p:nvPr/>
        </p:nvPicPr>
        <p:blipFill>
          <a:blip r:embed="rId1"/>
          <a:stretch/>
        </p:blipFill>
        <p:spPr>
          <a:xfrm rot="5400000">
            <a:off x="1663920" y="642600"/>
            <a:ext cx="3344040" cy="5373720"/>
          </a:xfrm>
          <a:prstGeom prst="rect">
            <a:avLst/>
          </a:prstGeom>
          <a:ln>
            <a:noFill/>
          </a:ln>
        </p:spPr>
      </p:pic>
      <p:sp>
        <p:nvSpPr>
          <p:cNvPr id="275" name="CustomShape 2"/>
          <p:cNvSpPr/>
          <p:nvPr/>
        </p:nvSpPr>
        <p:spPr>
          <a:xfrm>
            <a:off x="2775600" y="1367640"/>
            <a:ext cx="89640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500" spc="-1" strike="noStrike">
                <a:solidFill>
                  <a:srgbClr val="000000"/>
                </a:solidFill>
                <a:latin typeface="Arial"/>
                <a:ea typeface="DejaVu Sans"/>
              </a:rPr>
              <a:t>Physics</a:t>
            </a:r>
            <a:endParaRPr b="0" lang="es-ES" sz="1500" spc="-1" strike="noStrike">
              <a:latin typeface="Arial"/>
            </a:endParaRPr>
          </a:p>
        </p:txBody>
      </p:sp>
      <p:sp>
        <p:nvSpPr>
          <p:cNvPr id="276" name="CustomShape 3"/>
          <p:cNvSpPr/>
          <p:nvPr/>
        </p:nvSpPr>
        <p:spPr>
          <a:xfrm>
            <a:off x="6480000" y="1691640"/>
            <a:ext cx="2950920" cy="34488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0" lang="es-ES" sz="1500" spc="-1" strike="noStrike">
                <a:solidFill>
                  <a:srgbClr val="000000"/>
                </a:solidFill>
                <a:latin typeface="Arial"/>
                <a:ea typeface="DejaVu Sans"/>
              </a:rPr>
              <a:t>Most central contents:</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Font typeface="Wingdings" charset="2"/>
              <a:buChar char=""/>
            </a:pPr>
            <a:r>
              <a:rPr b="0" lang="es-ES" sz="1500" spc="-1" strike="noStrike">
                <a:solidFill>
                  <a:srgbClr val="000000"/>
                </a:solidFill>
                <a:latin typeface="Arial"/>
                <a:ea typeface="DejaVu Sans"/>
              </a:rPr>
              <a:t>Block 1 (cross-disciplinary, cross-content?)</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Font typeface="Wingdings" charset="2"/>
              <a:buChar char=""/>
            </a:pPr>
            <a:r>
              <a:rPr b="0" lang="es-ES" sz="1500" spc="-1" strike="noStrike">
                <a:solidFill>
                  <a:srgbClr val="000000"/>
                </a:solidFill>
                <a:latin typeface="Arial"/>
                <a:ea typeface="DejaVu Sans"/>
              </a:rPr>
              <a:t>Block 4: electromagnetic waves contents (bridge many different blocks)</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Font typeface="Wingdings" charset="2"/>
              <a:buChar char=""/>
            </a:pPr>
            <a:r>
              <a:rPr b="0" lang="es-ES" sz="1500" spc="-1" strike="noStrike">
                <a:solidFill>
                  <a:srgbClr val="000000"/>
                </a:solidFill>
                <a:latin typeface="Arial"/>
                <a:ea typeface="DejaVu Sans"/>
              </a:rPr>
              <a:t>Block 6 : Physics of the XXth century (needs many previous contents)</a:t>
            </a:r>
            <a:endParaRPr b="0" lang="es-ES" sz="1500" spc="-1" strike="noStrike">
              <a:latin typeface="Arial"/>
            </a:endParaRPr>
          </a:p>
          <a:p>
            <a:pPr>
              <a:lnSpc>
                <a:spcPct val="100000"/>
              </a:lnSpc>
            </a:pPr>
            <a:endParaRPr b="0" lang="es-ES" sz="1500" spc="-1" strike="noStrike">
              <a:latin typeface="Arial"/>
            </a:endParaRPr>
          </a:p>
          <a:p>
            <a:pPr>
              <a:lnSpc>
                <a:spcPct val="100000"/>
              </a:lnSpc>
            </a:pPr>
            <a:endParaRPr b="0" lang="es-ES" sz="1500" spc="-1" strike="noStrike">
              <a:latin typeface="Arial"/>
            </a:endParaRPr>
          </a:p>
        </p:txBody>
      </p:sp>
      <p:sp>
        <p:nvSpPr>
          <p:cNvPr id="277" name="CustomShape 4"/>
          <p:cNvSpPr/>
          <p:nvPr/>
        </p:nvSpPr>
        <p:spPr>
          <a:xfrm>
            <a:off x="766080" y="800640"/>
            <a:ext cx="682812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Noto Sans CJK SC"/>
              </a:rPr>
              <a:t>2) </a:t>
            </a:r>
            <a:r>
              <a:rPr b="0" lang="es-ES" sz="1800" spc="-1" strike="noStrike">
                <a:solidFill>
                  <a:srgbClr val="000000"/>
                </a:solidFill>
                <a:latin typeface="Arial"/>
                <a:ea typeface="DejaVu Sans"/>
              </a:rPr>
              <a:t>Find most central contents</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195" dur="indefinite" restart="never" nodeType="tmRoot">
          <p:childTnLst>
            <p:seq>
              <p:cTn id="196" dur="indefinite" nodeType="mainSeq">
                <p:childTnLst>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pic>
        <p:nvPicPr>
          <p:cNvPr id="279" name="" descr=""/>
          <p:cNvPicPr/>
          <p:nvPr/>
        </p:nvPicPr>
        <p:blipFill>
          <a:blip r:embed="rId1"/>
          <a:stretch/>
        </p:blipFill>
        <p:spPr>
          <a:xfrm rot="5400000">
            <a:off x="1674360" y="776880"/>
            <a:ext cx="3379680" cy="5142240"/>
          </a:xfrm>
          <a:prstGeom prst="rect">
            <a:avLst/>
          </a:prstGeom>
          <a:ln>
            <a:noFill/>
          </a:ln>
        </p:spPr>
      </p:pic>
      <p:pic>
        <p:nvPicPr>
          <p:cNvPr id="280" name="" descr=""/>
          <p:cNvPicPr/>
          <p:nvPr/>
        </p:nvPicPr>
        <p:blipFill>
          <a:blip r:embed="rId2"/>
          <a:stretch/>
        </p:blipFill>
        <p:spPr>
          <a:xfrm rot="5400000">
            <a:off x="1546560" y="830520"/>
            <a:ext cx="3634920" cy="5142240"/>
          </a:xfrm>
          <a:prstGeom prst="rect">
            <a:avLst/>
          </a:prstGeom>
          <a:ln>
            <a:noFill/>
          </a:ln>
        </p:spPr>
      </p:pic>
      <p:sp>
        <p:nvSpPr>
          <p:cNvPr id="281" name="CustomShape 2"/>
          <p:cNvSpPr/>
          <p:nvPr/>
        </p:nvSpPr>
        <p:spPr>
          <a:xfrm>
            <a:off x="2343600" y="1198800"/>
            <a:ext cx="1759320" cy="600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s-ES" sz="1500" spc="-1" strike="noStrike">
                <a:solidFill>
                  <a:srgbClr val="000000"/>
                </a:solidFill>
                <a:latin typeface="Arial"/>
                <a:ea typeface="DejaVu Sans"/>
              </a:rPr>
              <a:t>Mathematics</a:t>
            </a:r>
            <a:endParaRPr b="0" lang="es-ES" sz="1500" spc="-1" strike="noStrike">
              <a:latin typeface="Arial"/>
            </a:endParaRPr>
          </a:p>
        </p:txBody>
      </p:sp>
      <p:sp>
        <p:nvSpPr>
          <p:cNvPr id="282" name="CustomShape 3"/>
          <p:cNvSpPr/>
          <p:nvPr/>
        </p:nvSpPr>
        <p:spPr>
          <a:xfrm>
            <a:off x="6408000" y="2099880"/>
            <a:ext cx="2950920" cy="34488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0" lang="es-ES" sz="1500" spc="-1" strike="noStrike">
                <a:solidFill>
                  <a:srgbClr val="000000"/>
                </a:solidFill>
                <a:latin typeface="Arial"/>
                <a:ea typeface="DejaVu Sans"/>
              </a:rPr>
              <a:t>Most central contents:</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Font typeface="Wingdings" charset="2"/>
              <a:buChar char=""/>
            </a:pPr>
            <a:r>
              <a:rPr b="0" lang="es-ES" sz="1500" spc="-1" strike="noStrike">
                <a:solidFill>
                  <a:srgbClr val="000000"/>
                </a:solidFill>
                <a:latin typeface="Arial"/>
                <a:ea typeface="DejaVu Sans"/>
              </a:rPr>
              <a:t>Block 1 (cross-disciplinary)</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Font typeface="Wingdings" charset="2"/>
              <a:buChar char=""/>
            </a:pPr>
            <a:r>
              <a:rPr b="0" lang="es-ES" sz="1500" spc="-1" strike="noStrike">
                <a:solidFill>
                  <a:srgbClr val="000000"/>
                </a:solidFill>
                <a:latin typeface="Arial"/>
                <a:ea typeface="DejaVu Sans"/>
              </a:rPr>
              <a:t>Block 2: contents related to matrices (connect different areas of </a:t>
            </a:r>
            <a:r>
              <a:rPr b="0" lang="es-ES" sz="1500" spc="-1" strike="noStrike" u="sng">
                <a:solidFill>
                  <a:srgbClr val="000000"/>
                </a:solidFill>
                <a:uFillTx/>
                <a:latin typeface="Arial"/>
                <a:ea typeface="DejaVu Sans"/>
              </a:rPr>
              <a:t>mathematics</a:t>
            </a:r>
            <a:r>
              <a:rPr b="0" lang="es-ES" sz="1500" spc="-1" strike="noStrike">
                <a:solidFill>
                  <a:srgbClr val="000000"/>
                </a:solidFill>
                <a:latin typeface="Arial"/>
                <a:ea typeface="DejaVu Sans"/>
              </a:rPr>
              <a:t>)</a:t>
            </a:r>
            <a:endParaRPr b="0" lang="es-ES" sz="1500" spc="-1" strike="noStrike">
              <a:latin typeface="Arial"/>
            </a:endParaRPr>
          </a:p>
          <a:p>
            <a:pPr>
              <a:lnSpc>
                <a:spcPct val="100000"/>
              </a:lnSpc>
            </a:pPr>
            <a:endParaRPr b="0" lang="es-ES" sz="1500" spc="-1" strike="noStrike">
              <a:latin typeface="Arial"/>
            </a:endParaRPr>
          </a:p>
          <a:p>
            <a:pPr>
              <a:lnSpc>
                <a:spcPct val="100000"/>
              </a:lnSpc>
            </a:pPr>
            <a:endParaRPr b="0" lang="es-ES" sz="1500" spc="-1" strike="noStrike">
              <a:latin typeface="Arial"/>
            </a:endParaRPr>
          </a:p>
        </p:txBody>
      </p:sp>
      <p:sp>
        <p:nvSpPr>
          <p:cNvPr id="283" name="CustomShape 4"/>
          <p:cNvSpPr/>
          <p:nvPr/>
        </p:nvSpPr>
        <p:spPr>
          <a:xfrm>
            <a:off x="766080" y="800640"/>
            <a:ext cx="682812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Noto Sans CJK SC"/>
              </a:rPr>
              <a:t>2) </a:t>
            </a:r>
            <a:r>
              <a:rPr b="0" lang="es-ES" sz="1800" spc="-1" strike="noStrike">
                <a:solidFill>
                  <a:srgbClr val="000000"/>
                </a:solidFill>
                <a:latin typeface="Arial"/>
                <a:ea typeface="DejaVu Sans"/>
              </a:rPr>
              <a:t>Find most central contents</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8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285" name="CustomShape 2"/>
          <p:cNvSpPr/>
          <p:nvPr/>
        </p:nvSpPr>
        <p:spPr>
          <a:xfrm>
            <a:off x="2664000" y="1080000"/>
            <a:ext cx="1726200" cy="8564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s-ES" sz="1500" spc="-1" strike="noStrike">
                <a:solidFill>
                  <a:srgbClr val="000000"/>
                </a:solidFill>
                <a:latin typeface="Arial"/>
                <a:ea typeface="DejaVu Sans"/>
              </a:rPr>
              <a:t>Physics and Mathematics </a:t>
            </a:r>
            <a:endParaRPr b="0" lang="es-ES" sz="1500" spc="-1" strike="noStrike">
              <a:latin typeface="Arial"/>
            </a:endParaRPr>
          </a:p>
        </p:txBody>
      </p:sp>
      <p:pic>
        <p:nvPicPr>
          <p:cNvPr id="286" name="" descr=""/>
          <p:cNvPicPr/>
          <p:nvPr/>
        </p:nvPicPr>
        <p:blipFill>
          <a:blip r:embed="rId1"/>
          <a:stretch/>
        </p:blipFill>
        <p:spPr>
          <a:xfrm rot="5400000">
            <a:off x="1744560" y="815760"/>
            <a:ext cx="3608640" cy="5142240"/>
          </a:xfrm>
          <a:prstGeom prst="rect">
            <a:avLst/>
          </a:prstGeom>
          <a:ln>
            <a:noFill/>
          </a:ln>
        </p:spPr>
      </p:pic>
      <p:sp>
        <p:nvSpPr>
          <p:cNvPr id="287" name="CustomShape 3"/>
          <p:cNvSpPr/>
          <p:nvPr/>
        </p:nvSpPr>
        <p:spPr>
          <a:xfrm>
            <a:off x="976680" y="1584000"/>
            <a:ext cx="5286240" cy="3608640"/>
          </a:xfrm>
          <a:prstGeom prst="rect">
            <a:avLst/>
          </a:prstGeom>
          <a:solidFill>
            <a:srgbClr val="ffffff"/>
          </a:solidFill>
          <a:ln>
            <a:solidFill>
              <a:srgbClr val="ffffff"/>
            </a:solidFill>
          </a:ln>
        </p:spPr>
        <p:style>
          <a:lnRef idx="0"/>
          <a:fillRef idx="0"/>
          <a:effectRef idx="0"/>
          <a:fontRef idx="minor"/>
        </p:style>
      </p:sp>
      <p:pic>
        <p:nvPicPr>
          <p:cNvPr id="288" name="" descr=""/>
          <p:cNvPicPr/>
          <p:nvPr/>
        </p:nvPicPr>
        <p:blipFill>
          <a:blip r:embed="rId2"/>
          <a:stretch/>
        </p:blipFill>
        <p:spPr>
          <a:xfrm rot="5398200">
            <a:off x="2178360" y="774000"/>
            <a:ext cx="2658240" cy="5142240"/>
          </a:xfrm>
          <a:prstGeom prst="rect">
            <a:avLst/>
          </a:prstGeom>
          <a:ln>
            <a:noFill/>
          </a:ln>
        </p:spPr>
      </p:pic>
      <p:sp>
        <p:nvSpPr>
          <p:cNvPr id="289" name="CustomShape 4"/>
          <p:cNvSpPr/>
          <p:nvPr/>
        </p:nvSpPr>
        <p:spPr>
          <a:xfrm>
            <a:off x="6444000" y="1494720"/>
            <a:ext cx="2950920" cy="34488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0" lang="es-ES" sz="1500" spc="-1" strike="noStrike">
                <a:solidFill>
                  <a:srgbClr val="000000"/>
                </a:solidFill>
                <a:latin typeface="Arial"/>
                <a:ea typeface="DejaVu Sans"/>
              </a:rPr>
              <a:t>Most central contents:</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Font typeface="Wingdings" charset="2"/>
              <a:buChar char=""/>
            </a:pPr>
            <a:r>
              <a:rPr b="0" lang="es-ES" sz="1500" spc="-1" strike="noStrike">
                <a:solidFill>
                  <a:srgbClr val="000000"/>
                </a:solidFill>
                <a:latin typeface="Arial"/>
                <a:ea typeface="DejaVu Sans"/>
              </a:rPr>
              <a:t>Block 1 from both subjects (cross-disciplinary)</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Font typeface="Wingdings" charset="2"/>
              <a:buChar char=""/>
            </a:pPr>
            <a:r>
              <a:rPr b="0" lang="es-ES" sz="1500" spc="-1" strike="noStrike">
                <a:solidFill>
                  <a:srgbClr val="000000"/>
                </a:solidFill>
                <a:latin typeface="Arial"/>
                <a:ea typeface="DejaVu Sans"/>
              </a:rPr>
              <a:t>Block 4 from physics (electromagnetic waves). Still link many different areas of the network.</a:t>
            </a:r>
            <a:endParaRPr b="0" lang="es-ES" sz="1500" spc="-1" strike="noStrike">
              <a:latin typeface="Arial"/>
            </a:endParaRPr>
          </a:p>
          <a:p>
            <a:pPr algn="just">
              <a:lnSpc>
                <a:spcPct val="100000"/>
              </a:lnSpc>
            </a:pPr>
            <a:endParaRPr b="0" lang="es-ES" sz="1500" spc="-1" strike="noStrike">
              <a:latin typeface="Arial"/>
            </a:endParaRPr>
          </a:p>
          <a:p>
            <a:pPr marL="216000" indent="-214920" algn="just">
              <a:lnSpc>
                <a:spcPct val="100000"/>
              </a:lnSpc>
              <a:buClr>
                <a:srgbClr val="000000"/>
              </a:buClr>
              <a:buFont typeface="Wingdings" charset="2"/>
              <a:buChar char=""/>
            </a:pPr>
            <a:r>
              <a:rPr b="0" lang="es-ES" sz="1500" spc="-1" strike="noStrike">
                <a:solidFill>
                  <a:srgbClr val="000000"/>
                </a:solidFill>
                <a:latin typeface="Arial"/>
                <a:ea typeface="DejaVu Sans"/>
              </a:rPr>
              <a:t>Block 4 from mathematics (vectors). Very important for contents from physics. </a:t>
            </a:r>
            <a:r>
              <a:rPr b="1" lang="es-ES" sz="1500" spc="-1" strike="noStrike">
                <a:solidFill>
                  <a:srgbClr val="000000"/>
                </a:solidFill>
                <a:latin typeface="Arial"/>
                <a:ea typeface="DejaVu Sans"/>
              </a:rPr>
              <a:t>Reveal their true importance when the global network is taken into account!!</a:t>
            </a:r>
            <a:endParaRPr b="0" lang="es-ES" sz="1500" spc="-1" strike="noStrike">
              <a:latin typeface="Arial"/>
            </a:endParaRPr>
          </a:p>
          <a:p>
            <a:pPr>
              <a:lnSpc>
                <a:spcPct val="100000"/>
              </a:lnSpc>
            </a:pPr>
            <a:endParaRPr b="0" lang="es-ES" sz="1500" spc="-1" strike="noStrike">
              <a:latin typeface="Arial"/>
            </a:endParaRPr>
          </a:p>
          <a:p>
            <a:pPr>
              <a:lnSpc>
                <a:spcPct val="100000"/>
              </a:lnSpc>
            </a:pPr>
            <a:endParaRPr b="0" lang="es-ES" sz="1500" spc="-1" strike="noStrike">
              <a:latin typeface="Arial"/>
            </a:endParaRPr>
          </a:p>
        </p:txBody>
      </p:sp>
      <p:sp>
        <p:nvSpPr>
          <p:cNvPr id="290" name="CustomShape 5"/>
          <p:cNvSpPr/>
          <p:nvPr/>
        </p:nvSpPr>
        <p:spPr>
          <a:xfrm>
            <a:off x="766080" y="800640"/>
            <a:ext cx="682812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Noto Sans CJK SC"/>
              </a:rPr>
              <a:t>2) </a:t>
            </a:r>
            <a:r>
              <a:rPr b="0" lang="es-ES" sz="1800" spc="-1" strike="noStrike">
                <a:solidFill>
                  <a:srgbClr val="000000"/>
                </a:solidFill>
                <a:latin typeface="Arial"/>
                <a:ea typeface="DejaVu Sans"/>
              </a:rPr>
              <a:t>Find most central contents</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211" dur="indefinite" restart="never" nodeType="tmRoot">
          <p:childTnLst>
            <p:seq>
              <p:cTn id="212" dur="indefinite" nodeType="mainSeq">
                <p:childTnLst>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288"/>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287"/>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292" name="CustomShape 2"/>
          <p:cNvSpPr/>
          <p:nvPr/>
        </p:nvSpPr>
        <p:spPr>
          <a:xfrm>
            <a:off x="658080" y="931680"/>
            <a:ext cx="747612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Noto Sans CJK SC"/>
              </a:rPr>
              <a:t>3) </a:t>
            </a:r>
            <a:r>
              <a:rPr b="0" lang="es-ES" sz="1800" spc="-1" strike="noStrike">
                <a:solidFill>
                  <a:srgbClr val="000000"/>
                </a:solidFill>
                <a:latin typeface="Arial"/>
                <a:ea typeface="DejaVu Sans"/>
              </a:rPr>
              <a:t>Find coherent groupings of contents</a:t>
            </a:r>
            <a:endParaRPr b="0" lang="es-ES" sz="1800" spc="-1" strike="noStrike">
              <a:latin typeface="Arial"/>
            </a:endParaRPr>
          </a:p>
        </p:txBody>
      </p:sp>
      <p:pic>
        <p:nvPicPr>
          <p:cNvPr id="293" name="" descr=""/>
          <p:cNvPicPr/>
          <p:nvPr/>
        </p:nvPicPr>
        <p:blipFill>
          <a:blip r:embed="rId1"/>
          <a:stretch/>
        </p:blipFill>
        <p:spPr>
          <a:xfrm>
            <a:off x="5041440" y="1728000"/>
            <a:ext cx="4390560" cy="1255320"/>
          </a:xfrm>
          <a:prstGeom prst="rect">
            <a:avLst/>
          </a:prstGeom>
          <a:ln>
            <a:noFill/>
          </a:ln>
        </p:spPr>
      </p:pic>
      <p:sp>
        <p:nvSpPr>
          <p:cNvPr id="294" name="CustomShape 3"/>
          <p:cNvSpPr/>
          <p:nvPr/>
        </p:nvSpPr>
        <p:spPr>
          <a:xfrm>
            <a:off x="792000" y="1761480"/>
            <a:ext cx="4085640" cy="111276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0" lang="es-ES" sz="1600" spc="-1" strike="noStrike">
                <a:solidFill>
                  <a:srgbClr val="000000"/>
                </a:solidFill>
                <a:latin typeface="Arial"/>
                <a:ea typeface="DejaVu Sans"/>
              </a:rPr>
              <a:t>We will use the community structure of the network to propose groupings of contents that are coherent.</a:t>
            </a:r>
            <a:endParaRPr b="0" lang="es-ES" sz="1600" spc="-1" strike="noStrike">
              <a:latin typeface="Arial"/>
            </a:endParaRPr>
          </a:p>
          <a:p>
            <a:pPr algn="just">
              <a:lnSpc>
                <a:spcPct val="100000"/>
              </a:lnSpc>
            </a:pPr>
            <a:endParaRPr b="0" lang="es-ES" sz="1600" spc="-1" strike="noStrike">
              <a:latin typeface="Arial"/>
            </a:endParaRPr>
          </a:p>
          <a:p>
            <a:pPr algn="just">
              <a:lnSpc>
                <a:spcPct val="100000"/>
              </a:lnSpc>
            </a:pPr>
            <a:r>
              <a:rPr b="0" lang="es-ES" sz="1600" spc="-1" strike="noStrike">
                <a:solidFill>
                  <a:srgbClr val="000000"/>
                </a:solidFill>
                <a:latin typeface="Arial"/>
                <a:ea typeface="DejaVu Sans"/>
              </a:rPr>
              <a:t>We will use Infomap to uncover the community structure, but other methods could be used.</a:t>
            </a:r>
            <a:endParaRPr b="0" lang="es-ES" sz="1600" spc="-1" strike="noStrike">
              <a:latin typeface="Arial"/>
            </a:endParaRPr>
          </a:p>
        </p:txBody>
      </p:sp>
      <p:sp>
        <p:nvSpPr>
          <p:cNvPr id="295" name="CustomShape 4"/>
          <p:cNvSpPr/>
          <p:nvPr/>
        </p:nvSpPr>
        <p:spPr>
          <a:xfrm>
            <a:off x="864000" y="3960000"/>
            <a:ext cx="8363520" cy="144360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0" lang="es-ES" sz="1600" spc="-1" strike="noStrike">
                <a:solidFill>
                  <a:srgbClr val="000000"/>
                </a:solidFill>
                <a:latin typeface="Arial"/>
                <a:ea typeface="DejaVu Sans"/>
              </a:rPr>
              <a:t>We will </a:t>
            </a:r>
            <a:r>
              <a:rPr b="1" lang="es-ES" sz="1600" spc="-1" strike="noStrike">
                <a:solidFill>
                  <a:srgbClr val="000000"/>
                </a:solidFill>
                <a:latin typeface="Arial"/>
                <a:ea typeface="DejaVu Sans"/>
              </a:rPr>
              <a:t>exclude from the analysis the contents from the 1st block of each subject</a:t>
            </a:r>
            <a:r>
              <a:rPr b="0" lang="es-ES" sz="1600" spc="-1" strike="noStrike">
                <a:solidFill>
                  <a:srgbClr val="000000"/>
                </a:solidFill>
                <a:latin typeface="Arial"/>
                <a:ea typeface="DejaVu Sans"/>
              </a:rPr>
              <a:t>. We consider that these contents are cross-disciplinary and should be treated in class with any other content. Their high degree will obscure the community structure.</a:t>
            </a:r>
            <a:endParaRPr b="0" lang="es-ES"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pic>
        <p:nvPicPr>
          <p:cNvPr id="297" name="" descr=""/>
          <p:cNvPicPr/>
          <p:nvPr/>
        </p:nvPicPr>
        <p:blipFill>
          <a:blip r:embed="rId1"/>
          <a:stretch/>
        </p:blipFill>
        <p:spPr>
          <a:xfrm>
            <a:off x="216000" y="1337760"/>
            <a:ext cx="5544000" cy="4090680"/>
          </a:xfrm>
          <a:prstGeom prst="rect">
            <a:avLst/>
          </a:prstGeom>
          <a:ln>
            <a:noFill/>
          </a:ln>
        </p:spPr>
      </p:pic>
      <p:sp>
        <p:nvSpPr>
          <p:cNvPr id="298" name="CustomShape 2"/>
          <p:cNvSpPr/>
          <p:nvPr/>
        </p:nvSpPr>
        <p:spPr>
          <a:xfrm>
            <a:off x="2520360" y="1008000"/>
            <a:ext cx="10076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500" spc="-1" strike="noStrike">
                <a:solidFill>
                  <a:srgbClr val="000000"/>
                </a:solidFill>
                <a:latin typeface="Arial"/>
                <a:ea typeface="DejaVu Sans"/>
              </a:rPr>
              <a:t>Physics</a:t>
            </a:r>
            <a:endParaRPr b="0" lang="es-ES" sz="1500" spc="-1" strike="noStrike">
              <a:latin typeface="Arial"/>
            </a:endParaRPr>
          </a:p>
        </p:txBody>
      </p:sp>
      <p:sp>
        <p:nvSpPr>
          <p:cNvPr id="299" name="CustomShape 3"/>
          <p:cNvSpPr/>
          <p:nvPr/>
        </p:nvSpPr>
        <p:spPr>
          <a:xfrm>
            <a:off x="5922000" y="1656000"/>
            <a:ext cx="3905280" cy="93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500" spc="-1" strike="noStrike">
                <a:solidFill>
                  <a:srgbClr val="000000"/>
                </a:solidFill>
                <a:latin typeface="Arial"/>
                <a:ea typeface="DejaVu Sans"/>
              </a:rPr>
              <a:t>3 groups:</a:t>
            </a:r>
            <a:endParaRPr b="0" lang="es-ES" sz="1500" spc="-1" strike="noStrike">
              <a:latin typeface="Arial"/>
            </a:endParaRPr>
          </a:p>
          <a:p>
            <a:pPr>
              <a:lnSpc>
                <a:spcPct val="100000"/>
              </a:lnSpc>
            </a:pPr>
            <a:endParaRPr b="0" lang="es-ES" sz="1500" spc="-1" strike="noStrike">
              <a:latin typeface="Arial"/>
            </a:endParaRPr>
          </a:p>
          <a:p>
            <a:pPr marL="216000" indent="-214920">
              <a:lnSpc>
                <a:spcPct val="100000"/>
              </a:lnSpc>
              <a:buClr>
                <a:srgbClr val="000000"/>
              </a:buClr>
              <a:buFont typeface="Wingdings" charset="2"/>
              <a:buChar char=""/>
            </a:pPr>
            <a:r>
              <a:rPr b="0" lang="es-ES" sz="1500" spc="-1" strike="noStrike">
                <a:solidFill>
                  <a:srgbClr val="000000"/>
                </a:solidFill>
                <a:latin typeface="Arial"/>
                <a:ea typeface="DejaVu Sans"/>
              </a:rPr>
              <a:t>Blocks 2 &amp; 3: gravitational and electromagnetic interactions.</a:t>
            </a:r>
            <a:endParaRPr b="0" lang="es-ES" sz="1500" spc="-1" strike="noStrike">
              <a:latin typeface="Arial"/>
            </a:endParaRPr>
          </a:p>
          <a:p>
            <a:pPr>
              <a:lnSpc>
                <a:spcPct val="100000"/>
              </a:lnSpc>
            </a:pPr>
            <a:endParaRPr b="0" lang="es-ES" sz="1500" spc="-1" strike="noStrike">
              <a:latin typeface="Arial"/>
            </a:endParaRPr>
          </a:p>
          <a:p>
            <a:pPr marL="216000" indent="-214920">
              <a:lnSpc>
                <a:spcPct val="100000"/>
              </a:lnSpc>
              <a:buClr>
                <a:srgbClr val="000000"/>
              </a:buClr>
              <a:buFont typeface="Wingdings" charset="2"/>
              <a:buChar char=""/>
            </a:pPr>
            <a:r>
              <a:rPr b="0" lang="es-ES" sz="1500" spc="-1" strike="noStrike">
                <a:solidFill>
                  <a:srgbClr val="000000"/>
                </a:solidFill>
                <a:latin typeface="Arial"/>
                <a:ea typeface="DejaVu Sans"/>
              </a:rPr>
              <a:t>Blocks 4 &amp; 5 &amp; a content from block 6 (application of quantum physics, the laser): Waves and geometric optics (+laser)</a:t>
            </a:r>
            <a:endParaRPr b="0" lang="es-ES" sz="1500" spc="-1" strike="noStrike">
              <a:latin typeface="Arial"/>
            </a:endParaRPr>
          </a:p>
          <a:p>
            <a:pPr>
              <a:lnSpc>
                <a:spcPct val="100000"/>
              </a:lnSpc>
            </a:pPr>
            <a:endParaRPr b="0" lang="es-ES" sz="1500" spc="-1" strike="noStrike">
              <a:latin typeface="Arial"/>
            </a:endParaRPr>
          </a:p>
          <a:p>
            <a:pPr marL="216000" indent="-214920">
              <a:lnSpc>
                <a:spcPct val="100000"/>
              </a:lnSpc>
              <a:buClr>
                <a:srgbClr val="000000"/>
              </a:buClr>
              <a:buFont typeface="Wingdings" charset="2"/>
              <a:buChar char=""/>
            </a:pPr>
            <a:r>
              <a:rPr b="0" lang="es-ES" sz="1500" spc="-1" strike="noStrike">
                <a:solidFill>
                  <a:srgbClr val="000000"/>
                </a:solidFill>
                <a:latin typeface="Arial"/>
                <a:ea typeface="DejaVu Sans"/>
              </a:rPr>
              <a:t>Rest of block 6: Physics of the XXth century. </a:t>
            </a:r>
            <a:endParaRPr b="0" lang="es-ES" sz="1500" spc="-1" strike="noStrike">
              <a:latin typeface="Arial"/>
            </a:endParaRPr>
          </a:p>
        </p:txBody>
      </p:sp>
      <p:sp>
        <p:nvSpPr>
          <p:cNvPr id="300" name="CustomShape 4"/>
          <p:cNvSpPr/>
          <p:nvPr/>
        </p:nvSpPr>
        <p:spPr>
          <a:xfrm>
            <a:off x="658080" y="643680"/>
            <a:ext cx="747612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Noto Sans CJK SC"/>
              </a:rPr>
              <a:t>3) </a:t>
            </a:r>
            <a:r>
              <a:rPr b="0" lang="es-ES" sz="1800" spc="-1" strike="noStrike">
                <a:solidFill>
                  <a:srgbClr val="000000"/>
                </a:solidFill>
                <a:latin typeface="Arial"/>
                <a:ea typeface="DejaVu Sans"/>
              </a:rPr>
              <a:t>Find coherent groupings of contents</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223" dur="indefinite" restart="never" nodeType="tmRoot">
          <p:childTnLst>
            <p:seq>
              <p:cTn id="224" dur="indefinite" nodeType="mainSeq">
                <p:childTnLst>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299"/>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pic>
        <p:nvPicPr>
          <p:cNvPr id="302" name="" descr=""/>
          <p:cNvPicPr/>
          <p:nvPr/>
        </p:nvPicPr>
        <p:blipFill>
          <a:blip r:embed="rId1"/>
          <a:stretch/>
        </p:blipFill>
        <p:spPr>
          <a:xfrm>
            <a:off x="4536000" y="1260000"/>
            <a:ext cx="5365800" cy="4284000"/>
          </a:xfrm>
          <a:prstGeom prst="rect">
            <a:avLst/>
          </a:prstGeom>
          <a:ln>
            <a:noFill/>
          </a:ln>
        </p:spPr>
      </p:pic>
      <p:sp>
        <p:nvSpPr>
          <p:cNvPr id="303" name="CustomShape 2"/>
          <p:cNvSpPr/>
          <p:nvPr/>
        </p:nvSpPr>
        <p:spPr>
          <a:xfrm>
            <a:off x="6336000" y="936000"/>
            <a:ext cx="1759320" cy="600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s-ES" sz="1500" spc="-1" strike="noStrike">
                <a:solidFill>
                  <a:srgbClr val="000000"/>
                </a:solidFill>
                <a:latin typeface="Arial"/>
                <a:ea typeface="DejaVu Sans"/>
              </a:rPr>
              <a:t>Mathematics</a:t>
            </a:r>
            <a:endParaRPr b="0" lang="es-ES" sz="1500" spc="-1" strike="noStrike">
              <a:latin typeface="Arial"/>
            </a:endParaRPr>
          </a:p>
        </p:txBody>
      </p:sp>
      <p:sp>
        <p:nvSpPr>
          <p:cNvPr id="304" name="CustomShape 3"/>
          <p:cNvSpPr/>
          <p:nvPr/>
        </p:nvSpPr>
        <p:spPr>
          <a:xfrm>
            <a:off x="377640" y="2304000"/>
            <a:ext cx="3905280" cy="93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500" spc="-1" strike="noStrike">
                <a:solidFill>
                  <a:srgbClr val="000000"/>
                </a:solidFill>
                <a:latin typeface="Arial"/>
                <a:ea typeface="DejaVu Sans"/>
              </a:rPr>
              <a:t>4 grups that reflect the block structure of the curriculum.</a:t>
            </a:r>
            <a:endParaRPr b="0" lang="es-ES" sz="1500" spc="-1" strike="noStrike">
              <a:latin typeface="Arial"/>
            </a:endParaRPr>
          </a:p>
          <a:p>
            <a:pPr>
              <a:lnSpc>
                <a:spcPct val="100000"/>
              </a:lnSpc>
            </a:pPr>
            <a:endParaRPr b="0" lang="es-ES" sz="1500" spc="-1" strike="noStrike">
              <a:latin typeface="Arial"/>
            </a:endParaRPr>
          </a:p>
          <a:p>
            <a:pPr>
              <a:lnSpc>
                <a:spcPct val="100000"/>
              </a:lnSpc>
            </a:pPr>
            <a:endParaRPr b="0" lang="es-ES" sz="1500" spc="-1" strike="noStrike">
              <a:latin typeface="Arial"/>
            </a:endParaRPr>
          </a:p>
          <a:p>
            <a:pPr>
              <a:lnSpc>
                <a:spcPct val="100000"/>
              </a:lnSpc>
            </a:pPr>
            <a:r>
              <a:rPr b="0" lang="es-ES" sz="1500" spc="-1" strike="noStrike">
                <a:solidFill>
                  <a:srgbClr val="000000"/>
                </a:solidFill>
                <a:latin typeface="Arial"/>
                <a:ea typeface="DejaVu Sans"/>
              </a:rPr>
              <a:t>If we ignore block 1, block 5 (statistics and probability) remains isolated from the network.</a:t>
            </a:r>
            <a:endParaRPr b="0" lang="es-ES" sz="1500" spc="-1" strike="noStrike">
              <a:latin typeface="Arial"/>
            </a:endParaRPr>
          </a:p>
        </p:txBody>
      </p:sp>
      <p:sp>
        <p:nvSpPr>
          <p:cNvPr id="305" name="CustomShape 4"/>
          <p:cNvSpPr/>
          <p:nvPr/>
        </p:nvSpPr>
        <p:spPr>
          <a:xfrm>
            <a:off x="658080" y="571680"/>
            <a:ext cx="747612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Noto Sans CJK SC"/>
              </a:rPr>
              <a:t>3) </a:t>
            </a:r>
            <a:r>
              <a:rPr b="0" lang="es-ES" sz="1800" spc="-1" strike="noStrike">
                <a:solidFill>
                  <a:srgbClr val="000000"/>
                </a:solidFill>
                <a:latin typeface="Arial"/>
                <a:ea typeface="DejaVu Sans"/>
              </a:rPr>
              <a:t>Find coherent groupings of contents</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233" dur="indefinite" restart="never" nodeType="tmRoot">
          <p:childTnLst>
            <p:seq>
              <p:cTn id="234" dur="indefinite" nodeType="mainSeq">
                <p:childTnLst>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307" name="CustomShape 2"/>
          <p:cNvSpPr/>
          <p:nvPr/>
        </p:nvSpPr>
        <p:spPr>
          <a:xfrm>
            <a:off x="478440" y="540000"/>
            <a:ext cx="790812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Noto Sans CJK SC"/>
              </a:rPr>
              <a:t>4) </a:t>
            </a:r>
            <a:r>
              <a:rPr b="0" lang="es-ES" sz="1800" spc="-1" strike="noStrike">
                <a:solidFill>
                  <a:srgbClr val="000000"/>
                </a:solidFill>
                <a:latin typeface="Arial"/>
                <a:ea typeface="DejaVu Sans"/>
              </a:rPr>
              <a:t>Toward an integrated science teaching.</a:t>
            </a:r>
            <a:endParaRPr b="0" lang="es-ES" sz="1800" spc="-1" strike="noStrike">
              <a:latin typeface="Arial"/>
            </a:endParaRPr>
          </a:p>
        </p:txBody>
      </p:sp>
      <p:pic>
        <p:nvPicPr>
          <p:cNvPr id="308" name="" descr=""/>
          <p:cNvPicPr/>
          <p:nvPr/>
        </p:nvPicPr>
        <p:blipFill>
          <a:blip r:embed="rId1"/>
          <a:stretch/>
        </p:blipFill>
        <p:spPr>
          <a:xfrm>
            <a:off x="73800" y="987840"/>
            <a:ext cx="5110200" cy="4575240"/>
          </a:xfrm>
          <a:prstGeom prst="rect">
            <a:avLst/>
          </a:prstGeom>
          <a:ln>
            <a:noFill/>
          </a:ln>
        </p:spPr>
      </p:pic>
      <p:sp>
        <p:nvSpPr>
          <p:cNvPr id="309" name="CustomShape 3"/>
          <p:cNvSpPr/>
          <p:nvPr/>
        </p:nvSpPr>
        <p:spPr>
          <a:xfrm>
            <a:off x="5598000" y="1126440"/>
            <a:ext cx="3905280" cy="93492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0" lang="es-ES" sz="1300" spc="-1" strike="noStrike">
                <a:solidFill>
                  <a:srgbClr val="000000"/>
                </a:solidFill>
                <a:latin typeface="Arial"/>
                <a:ea typeface="DejaVu Sans"/>
              </a:rPr>
              <a:t>5 grups (ignoring blocks 1 from each subject)</a:t>
            </a:r>
            <a:endParaRPr b="0" lang="es-ES" sz="1300" spc="-1" strike="noStrike">
              <a:latin typeface="Arial"/>
            </a:endParaRPr>
          </a:p>
          <a:p>
            <a:pPr algn="just">
              <a:lnSpc>
                <a:spcPct val="100000"/>
              </a:lnSpc>
            </a:pPr>
            <a:endParaRPr b="0" lang="es-ES" sz="1300" spc="-1" strike="noStrike">
              <a:latin typeface="Arial"/>
            </a:endParaRPr>
          </a:p>
          <a:p>
            <a:pPr marL="216000" indent="-214920" algn="just">
              <a:lnSpc>
                <a:spcPct val="100000"/>
              </a:lnSpc>
              <a:buClr>
                <a:srgbClr val="000000"/>
              </a:buClr>
              <a:buFont typeface="Wingdings" charset="2"/>
              <a:buChar char=""/>
            </a:pPr>
            <a:r>
              <a:rPr b="0" lang="es-ES" sz="1300" spc="-1" strike="noStrike">
                <a:solidFill>
                  <a:srgbClr val="000000"/>
                </a:solidFill>
                <a:latin typeface="Arial"/>
                <a:ea typeface="DejaVu Sans"/>
              </a:rPr>
              <a:t>Blocks 2 &amp; 3 from physics (gravitational and electromagnetic interactions) and blocks 3 &amp; 4 from mathematics (analysis and geometry), except for the content “Equations for the line and plane in space” from the 4th block of mathematics.</a:t>
            </a:r>
            <a:endParaRPr b="0" lang="es-ES" sz="1300" spc="-1" strike="noStrike">
              <a:latin typeface="Arial"/>
            </a:endParaRPr>
          </a:p>
          <a:p>
            <a:pPr marL="216000" indent="-214920" algn="just">
              <a:lnSpc>
                <a:spcPct val="100000"/>
              </a:lnSpc>
              <a:buClr>
                <a:srgbClr val="000000"/>
              </a:buClr>
              <a:buFont typeface="Wingdings" charset="2"/>
              <a:buChar char=""/>
            </a:pPr>
            <a:r>
              <a:rPr b="0" lang="es-ES" sz="1300" spc="-1" strike="noStrike">
                <a:solidFill>
                  <a:srgbClr val="000000"/>
                </a:solidFill>
                <a:latin typeface="Arial"/>
                <a:ea typeface="DejaVu Sans"/>
              </a:rPr>
              <a:t>Blocks 4 &amp; 6 from physics (waves and physics of the XXth cent.), except for “Probabilistic interpretation of quantum physics” from block 6 and “Dispersion. Color” from block 4.</a:t>
            </a:r>
            <a:endParaRPr b="0" lang="es-ES" sz="1300" spc="-1" strike="noStrike">
              <a:latin typeface="Arial"/>
            </a:endParaRPr>
          </a:p>
          <a:p>
            <a:pPr marL="216000" indent="-214920" algn="just">
              <a:lnSpc>
                <a:spcPct val="100000"/>
              </a:lnSpc>
              <a:buClr>
                <a:srgbClr val="000000"/>
              </a:buClr>
              <a:buFont typeface="Wingdings" charset="2"/>
              <a:buChar char=""/>
            </a:pPr>
            <a:r>
              <a:rPr b="0" lang="es-ES" sz="1300" spc="-1" strike="noStrike">
                <a:solidFill>
                  <a:srgbClr val="000000"/>
                </a:solidFill>
                <a:latin typeface="Arial"/>
                <a:ea typeface="DejaVu Sans"/>
              </a:rPr>
              <a:t>Block 5 from physics (geometrical optics) and “Equations for the line and plane in space” from block 4 from mathematics and </a:t>
            </a:r>
            <a:r>
              <a:rPr b="0" lang="es-ES" sz="1300" spc="-1" strike="noStrike">
                <a:solidFill>
                  <a:srgbClr val="000000"/>
                </a:solidFill>
                <a:latin typeface="Arial"/>
                <a:ea typeface="DejaVu Sans"/>
              </a:rPr>
              <a:t>“Dispersion. Color” from block 4 from physics.</a:t>
            </a:r>
            <a:endParaRPr b="0" lang="es-ES" sz="1300" spc="-1" strike="noStrike">
              <a:latin typeface="Arial"/>
            </a:endParaRPr>
          </a:p>
          <a:p>
            <a:pPr marL="216000" indent="-214920" algn="just">
              <a:lnSpc>
                <a:spcPct val="100000"/>
              </a:lnSpc>
              <a:buClr>
                <a:srgbClr val="000000"/>
              </a:buClr>
              <a:buFont typeface="Wingdings" charset="2"/>
              <a:buChar char=""/>
            </a:pPr>
            <a:r>
              <a:rPr b="0" lang="es-ES" sz="1300" spc="-1" strike="noStrike">
                <a:solidFill>
                  <a:srgbClr val="000000"/>
                </a:solidFill>
                <a:latin typeface="Arial"/>
                <a:ea typeface="DejaVu Sans"/>
              </a:rPr>
              <a:t>Block 5 from mathematics (statistics and probability) and the content “Probabilistic interpretation of quantum physics” from block 6 from physics.</a:t>
            </a:r>
            <a:endParaRPr b="0" lang="es-ES" sz="1300" spc="-1" strike="noStrike">
              <a:latin typeface="Arial"/>
            </a:endParaRPr>
          </a:p>
          <a:p>
            <a:pPr marL="216000" indent="-214920" algn="just">
              <a:lnSpc>
                <a:spcPct val="100000"/>
              </a:lnSpc>
              <a:buClr>
                <a:srgbClr val="000000"/>
              </a:buClr>
              <a:buFont typeface="Wingdings" charset="2"/>
              <a:buChar char=""/>
            </a:pPr>
            <a:r>
              <a:rPr b="0" lang="es-ES" sz="1300" spc="-1" strike="noStrike">
                <a:solidFill>
                  <a:srgbClr val="000000"/>
                </a:solidFill>
                <a:latin typeface="Arial"/>
                <a:ea typeface="DejaVu Sans"/>
              </a:rPr>
              <a:t>Block 2 from mathematics (numbers and algebra).</a:t>
            </a:r>
            <a:endParaRPr b="0" lang="es-ES" sz="1300" spc="-1" strike="noStrike">
              <a:latin typeface="Arial"/>
            </a:endParaRPr>
          </a:p>
        </p:txBody>
      </p:sp>
    </p:spTree>
  </p:cSld>
  <mc:AlternateContent>
    <mc:Choice Requires="p14">
      <p:transition spd="slow" p14:dur="2000"/>
    </mc:Choice>
    <mc:Fallback>
      <p:transition spd="slow"/>
    </mc:Fallback>
  </mc:AlternateContent>
  <p:timing>
    <p:tnLst>
      <p:par>
        <p:cTn id="239" dur="indefinite" restart="never" nodeType="tmRoot">
          <p:childTnLst>
            <p:seq>
              <p:cTn id="240" dur="indefinite" nodeType="mainSeq">
                <p:childTnLst>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311" name="CustomShape 2"/>
          <p:cNvSpPr/>
          <p:nvPr/>
        </p:nvSpPr>
        <p:spPr>
          <a:xfrm>
            <a:off x="2088000" y="8280"/>
            <a:ext cx="2736000" cy="8262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600" spc="-1" strike="noStrike">
                <a:solidFill>
                  <a:srgbClr val="000000"/>
                </a:solidFill>
                <a:latin typeface="Arial"/>
                <a:ea typeface="DejaVu Sans"/>
              </a:rPr>
              <a:t>Conclusions</a:t>
            </a:r>
            <a:endParaRPr b="0" lang="es-ES" sz="2600" spc="-1" strike="noStrike">
              <a:latin typeface="Arial"/>
            </a:endParaRPr>
          </a:p>
        </p:txBody>
      </p:sp>
      <p:sp>
        <p:nvSpPr>
          <p:cNvPr id="312" name="CustomShape 3"/>
          <p:cNvSpPr/>
          <p:nvPr/>
        </p:nvSpPr>
        <p:spPr>
          <a:xfrm>
            <a:off x="288000" y="848160"/>
            <a:ext cx="9504000" cy="4551840"/>
          </a:xfrm>
          <a:prstGeom prst="rect">
            <a:avLst/>
          </a:prstGeom>
          <a:noFill/>
          <a:ln>
            <a:noFill/>
          </a:ln>
        </p:spPr>
        <p:style>
          <a:lnRef idx="0"/>
          <a:fillRef idx="0"/>
          <a:effectRef idx="0"/>
          <a:fontRef idx="minor"/>
        </p:style>
        <p:txBody>
          <a:bodyPr lIns="90000" rIns="90000" tIns="45000" bIns="45000">
            <a:noAutofit/>
          </a:bodyPr>
          <a:p>
            <a:pPr marL="216000" indent="-215280" algn="just">
              <a:lnSpc>
                <a:spcPct val="100000"/>
              </a:lnSpc>
              <a:buClr>
                <a:srgbClr val="000000"/>
              </a:buClr>
              <a:buSzPct val="45000"/>
              <a:buFont typeface="Wingdings" charset="2"/>
              <a:buChar char=""/>
            </a:pPr>
            <a:r>
              <a:rPr b="0" lang="es-ES" sz="1500" spc="-1" strike="noStrike">
                <a:solidFill>
                  <a:srgbClr val="000000"/>
                </a:solidFill>
                <a:latin typeface="Arial"/>
                <a:ea typeface="DejaVu Sans"/>
              </a:rPr>
              <a:t>We have generated the network. →We have commited errors and tthere is a lot of personal bias. The process should be automated (NLP?). Nevertheless the results seem coherent. This method can serve as a tool to investigate mental maps of different groups of people (students, teachers, etc)</a:t>
            </a:r>
            <a:endParaRPr b="0" lang="es-ES" sz="1500" spc="-1" strike="noStrike">
              <a:latin typeface="Arial"/>
            </a:endParaRPr>
          </a:p>
          <a:p>
            <a:pPr algn="just">
              <a:lnSpc>
                <a:spcPct val="100000"/>
              </a:lnSpc>
            </a:pPr>
            <a:endParaRPr b="0" lang="es-ES" sz="1500" spc="-1" strike="noStrike">
              <a:latin typeface="Arial"/>
            </a:endParaRPr>
          </a:p>
          <a:p>
            <a:pPr marL="216000" indent="-215280" algn="just">
              <a:lnSpc>
                <a:spcPct val="100000"/>
              </a:lnSpc>
              <a:buClr>
                <a:srgbClr val="000000"/>
              </a:buClr>
              <a:buSzPct val="45000"/>
              <a:buFont typeface="Wingdings" charset="2"/>
              <a:buChar char=""/>
            </a:pPr>
            <a:r>
              <a:rPr b="0" lang="es-ES" sz="1500" spc="-1" strike="noStrike">
                <a:solidFill>
                  <a:srgbClr val="000000"/>
                </a:solidFill>
                <a:latin typeface="Arial"/>
                <a:ea typeface="DejaVu Sans"/>
              </a:rPr>
              <a:t>Most central contents can be categorized in 2 groups: 1) cross-disciplinary contents (blocks 1) &amp; 2) contents linking different areas of knowledge (electromagnetic waves, matricess). When taking into account the joint network, vectors appear as a central content, which didn’t before. → Importance of the global picture.</a:t>
            </a:r>
            <a:endParaRPr b="0" lang="es-ES" sz="1500" spc="-1" strike="noStrike">
              <a:latin typeface="Arial"/>
            </a:endParaRPr>
          </a:p>
          <a:p>
            <a:pPr algn="just">
              <a:lnSpc>
                <a:spcPct val="100000"/>
              </a:lnSpc>
            </a:pPr>
            <a:endParaRPr b="0" lang="es-ES" sz="1500" spc="-1" strike="noStrike">
              <a:latin typeface="Arial"/>
            </a:endParaRPr>
          </a:p>
          <a:p>
            <a:pPr marL="216000" indent="-215280" algn="just">
              <a:lnSpc>
                <a:spcPct val="100000"/>
              </a:lnSpc>
              <a:buClr>
                <a:srgbClr val="000000"/>
              </a:buClr>
              <a:buSzPct val="45000"/>
              <a:buFont typeface="Wingdings" charset="2"/>
              <a:buChar char=""/>
            </a:pPr>
            <a:r>
              <a:rPr b="0" lang="es-ES" sz="1500" spc="-1" strike="noStrike">
                <a:solidFill>
                  <a:srgbClr val="000000"/>
                </a:solidFill>
                <a:latin typeface="Arial"/>
                <a:ea typeface="DejaVu Sans"/>
              </a:rPr>
              <a:t>Community structure in the isolated networks follows mostly the block structure of the curricula.</a:t>
            </a:r>
            <a:endParaRPr b="0" lang="es-ES" sz="1500" spc="-1" strike="noStrike">
              <a:latin typeface="Arial"/>
            </a:endParaRPr>
          </a:p>
          <a:p>
            <a:pPr algn="just">
              <a:lnSpc>
                <a:spcPct val="100000"/>
              </a:lnSpc>
            </a:pPr>
            <a:endParaRPr b="0" lang="es-ES" sz="1500" spc="-1" strike="noStrike">
              <a:latin typeface="Arial"/>
            </a:endParaRPr>
          </a:p>
          <a:p>
            <a:pPr marL="216000" indent="-215280" algn="just">
              <a:lnSpc>
                <a:spcPct val="100000"/>
              </a:lnSpc>
              <a:buClr>
                <a:srgbClr val="000000"/>
              </a:buClr>
              <a:buSzPct val="45000"/>
              <a:buFont typeface="Wingdings" charset="2"/>
              <a:buChar char=""/>
            </a:pPr>
            <a:r>
              <a:rPr b="0" lang="es-ES" sz="1500" spc="-1" strike="noStrike">
                <a:solidFill>
                  <a:srgbClr val="000000"/>
                </a:solidFill>
                <a:latin typeface="Arial"/>
                <a:ea typeface="DejaVu Sans"/>
              </a:rPr>
              <a:t>Community structure for the joint network serves as a guide to the integrated teaching of physics and mathematics. It is remarkable how the block “Statistics and probability” from mathematics, which was isolated from the rest of contents, now gains some context by teaching it together with the content “Probabilistic interpretation of quantum physics” from the 6th block of physics.</a:t>
            </a:r>
            <a:endParaRPr b="0" lang="es-ES" sz="1500" spc="-1" strike="noStrike">
              <a:latin typeface="Arial"/>
            </a:endParaRPr>
          </a:p>
          <a:p>
            <a:pPr algn="just">
              <a:lnSpc>
                <a:spcPct val="100000"/>
              </a:lnSpc>
            </a:pPr>
            <a:endParaRPr b="0" lang="es-ES" sz="1500" spc="-1" strike="noStrike">
              <a:latin typeface="Arial"/>
            </a:endParaRPr>
          </a:p>
          <a:p>
            <a:pPr marL="216000" indent="-215280" algn="just">
              <a:lnSpc>
                <a:spcPct val="100000"/>
              </a:lnSpc>
              <a:buClr>
                <a:srgbClr val="000000"/>
              </a:buClr>
              <a:buSzPct val="45000"/>
              <a:buFont typeface="Wingdings" charset="2"/>
              <a:buChar char=""/>
            </a:pPr>
            <a:r>
              <a:rPr b="0" lang="es-ES" sz="1500" spc="-1" strike="noStrike">
                <a:solidFill>
                  <a:srgbClr val="000000"/>
                </a:solidFill>
                <a:latin typeface="Arial"/>
                <a:ea typeface="DejaVu Sans"/>
              </a:rPr>
              <a:t>This proposal exemplifies the potential of network theory for curricular design.</a:t>
            </a:r>
            <a:endParaRPr b="0" lang="es-ES"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199" name="CustomShape 2"/>
          <p:cNvSpPr/>
          <p:nvPr/>
        </p:nvSpPr>
        <p:spPr>
          <a:xfrm>
            <a:off x="1874160" y="46440"/>
            <a:ext cx="2373840" cy="457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600" spc="-1" strike="noStrike">
                <a:solidFill>
                  <a:srgbClr val="000000"/>
                </a:solidFill>
                <a:latin typeface="Arial"/>
                <a:ea typeface="DejaVu Sans"/>
              </a:rPr>
              <a:t>Introduction</a:t>
            </a:r>
            <a:endParaRPr b="0" lang="es-ES" sz="2600" spc="-1" strike="noStrike">
              <a:latin typeface="Arial"/>
            </a:endParaRPr>
          </a:p>
        </p:txBody>
      </p:sp>
      <p:pic>
        <p:nvPicPr>
          <p:cNvPr id="200" name="" descr=""/>
          <p:cNvPicPr/>
          <p:nvPr/>
        </p:nvPicPr>
        <p:blipFill>
          <a:blip r:embed="rId1"/>
          <a:stretch/>
        </p:blipFill>
        <p:spPr>
          <a:xfrm>
            <a:off x="144000" y="792000"/>
            <a:ext cx="4596120" cy="1562400"/>
          </a:xfrm>
          <a:prstGeom prst="rect">
            <a:avLst/>
          </a:prstGeom>
          <a:ln>
            <a:noFill/>
          </a:ln>
        </p:spPr>
      </p:pic>
      <p:pic>
        <p:nvPicPr>
          <p:cNvPr id="201" name="" descr=""/>
          <p:cNvPicPr/>
          <p:nvPr/>
        </p:nvPicPr>
        <p:blipFill>
          <a:blip r:embed="rId2"/>
          <a:stretch/>
        </p:blipFill>
        <p:spPr>
          <a:xfrm>
            <a:off x="432000" y="2448000"/>
            <a:ext cx="3888000" cy="1307880"/>
          </a:xfrm>
          <a:prstGeom prst="rect">
            <a:avLst/>
          </a:prstGeom>
          <a:ln>
            <a:noFill/>
          </a:ln>
        </p:spPr>
      </p:pic>
      <p:pic>
        <p:nvPicPr>
          <p:cNvPr id="202" name="" descr=""/>
          <p:cNvPicPr/>
          <p:nvPr/>
        </p:nvPicPr>
        <p:blipFill>
          <a:blip r:embed="rId3"/>
          <a:stretch/>
        </p:blipFill>
        <p:spPr>
          <a:xfrm>
            <a:off x="197640" y="3789000"/>
            <a:ext cx="4482360" cy="1539000"/>
          </a:xfrm>
          <a:prstGeom prst="rect">
            <a:avLst/>
          </a:prstGeom>
          <a:ln>
            <a:noFill/>
          </a:ln>
        </p:spPr>
      </p:pic>
      <p:pic>
        <p:nvPicPr>
          <p:cNvPr id="203" name="" descr=""/>
          <p:cNvPicPr/>
          <p:nvPr/>
        </p:nvPicPr>
        <p:blipFill>
          <a:blip r:embed="rId4"/>
          <a:stretch/>
        </p:blipFill>
        <p:spPr>
          <a:xfrm>
            <a:off x="4884480" y="660960"/>
            <a:ext cx="5051520" cy="2723040"/>
          </a:xfrm>
          <a:prstGeom prst="rect">
            <a:avLst/>
          </a:prstGeom>
          <a:ln>
            <a:noFill/>
          </a:ln>
        </p:spPr>
      </p:pic>
      <p:pic>
        <p:nvPicPr>
          <p:cNvPr id="204" name="" descr=""/>
          <p:cNvPicPr/>
          <p:nvPr/>
        </p:nvPicPr>
        <p:blipFill>
          <a:blip r:embed="rId5"/>
          <a:stretch/>
        </p:blipFill>
        <p:spPr>
          <a:xfrm>
            <a:off x="5325480" y="3456000"/>
            <a:ext cx="4034520" cy="215964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2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1554480" y="72360"/>
            <a:ext cx="802152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Thanks page</a:t>
            </a:r>
            <a:endParaRPr b="0" lang="es-ES" sz="1650" spc="-1" strike="noStrike">
              <a:solidFill>
                <a:srgbClr val="808080"/>
              </a:solidFill>
              <a:latin typeface="Arial"/>
            </a:endParaRPr>
          </a:p>
        </p:txBody>
      </p:sp>
      <p:sp>
        <p:nvSpPr>
          <p:cNvPr id="314" name="TextShape 2"/>
          <p:cNvSpPr txBox="1"/>
          <p:nvPr/>
        </p:nvSpPr>
        <p:spPr>
          <a:xfrm>
            <a:off x="2736000" y="2700000"/>
            <a:ext cx="4330440" cy="870840"/>
          </a:xfrm>
          <a:prstGeom prst="rect">
            <a:avLst/>
          </a:prstGeom>
          <a:noFill/>
          <a:ln>
            <a:noFill/>
          </a:ln>
        </p:spPr>
        <p:txBody>
          <a:bodyPr lIns="90000" rIns="90000" tIns="45000" bIns="45000">
            <a:noAutofit/>
          </a:bodyPr>
          <a:p>
            <a:pPr algn="just"/>
            <a:r>
              <a:rPr b="1" lang="es-ES" sz="5500" spc="-1" strike="noStrike">
                <a:solidFill>
                  <a:srgbClr val="b9d305"/>
                </a:solidFill>
                <a:latin typeface="Arial"/>
              </a:rPr>
              <a:t>THANK YOU</a:t>
            </a:r>
            <a:endParaRPr b="0" lang="es-ES" sz="5500" spc="-1" strike="noStrike">
              <a:latin typeface="Arial"/>
            </a:endParaRPr>
          </a:p>
        </p:txBody>
      </p:sp>
      <p:sp>
        <p:nvSpPr>
          <p:cNvPr id="315" name="TextShape 3"/>
          <p:cNvSpPr txBox="1"/>
          <p:nvPr/>
        </p:nvSpPr>
        <p:spPr>
          <a:xfrm>
            <a:off x="3672000" y="3416040"/>
            <a:ext cx="2632680" cy="430200"/>
          </a:xfrm>
          <a:prstGeom prst="rect">
            <a:avLst/>
          </a:prstGeom>
          <a:noFill/>
          <a:ln>
            <a:noFill/>
          </a:ln>
        </p:spPr>
        <p:txBody>
          <a:bodyPr lIns="90000" rIns="90000" tIns="45000" bIns="45000">
            <a:noAutofit/>
          </a:bodyPr>
          <a:p>
            <a:r>
              <a:rPr b="0" lang="es-ES" sz="2400" spc="-1" strike="noStrike">
                <a:solidFill>
                  <a:srgbClr val="666666"/>
                </a:solidFill>
                <a:latin typeface="Arial"/>
              </a:rPr>
              <a:t>for your attention</a:t>
            </a:r>
            <a:endParaRPr b="0" lang="es-ES" sz="2400" spc="-1" strike="noStrike">
              <a:latin typeface="Arial"/>
            </a:endParaRPr>
          </a:p>
        </p:txBody>
      </p:sp>
      <p:pic>
        <p:nvPicPr>
          <p:cNvPr id="316" name="" descr=""/>
          <p:cNvPicPr/>
          <p:nvPr/>
        </p:nvPicPr>
        <p:blipFill>
          <a:blip r:embed="rId1"/>
          <a:stretch/>
        </p:blipFill>
        <p:spPr>
          <a:xfrm>
            <a:off x="4136760" y="1152000"/>
            <a:ext cx="1551240" cy="8640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206" name="CustomShape 2"/>
          <p:cNvSpPr/>
          <p:nvPr/>
        </p:nvSpPr>
        <p:spPr>
          <a:xfrm>
            <a:off x="1874160" y="46440"/>
            <a:ext cx="2373840" cy="457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600" spc="-1" strike="noStrike">
                <a:solidFill>
                  <a:srgbClr val="000000"/>
                </a:solidFill>
                <a:latin typeface="Arial"/>
                <a:ea typeface="DejaVu Sans"/>
              </a:rPr>
              <a:t>Introduction</a:t>
            </a:r>
            <a:endParaRPr b="0" lang="es-ES" sz="2600" spc="-1" strike="noStrike">
              <a:latin typeface="Arial"/>
            </a:endParaRPr>
          </a:p>
        </p:txBody>
      </p:sp>
      <p:pic>
        <p:nvPicPr>
          <p:cNvPr id="207" name="" descr=""/>
          <p:cNvPicPr/>
          <p:nvPr/>
        </p:nvPicPr>
        <p:blipFill>
          <a:blip r:embed="rId1"/>
          <a:stretch/>
        </p:blipFill>
        <p:spPr>
          <a:xfrm>
            <a:off x="822960" y="1800000"/>
            <a:ext cx="2417040" cy="2409120"/>
          </a:xfrm>
          <a:prstGeom prst="rect">
            <a:avLst/>
          </a:prstGeom>
          <a:ln>
            <a:noFill/>
          </a:ln>
        </p:spPr>
      </p:pic>
      <p:pic>
        <p:nvPicPr>
          <p:cNvPr id="208" name="" descr=""/>
          <p:cNvPicPr/>
          <p:nvPr/>
        </p:nvPicPr>
        <p:blipFill>
          <a:blip r:embed="rId2"/>
          <a:stretch/>
        </p:blipFill>
        <p:spPr>
          <a:xfrm rot="3452400">
            <a:off x="4017600" y="1900800"/>
            <a:ext cx="2857320" cy="2047680"/>
          </a:xfrm>
          <a:prstGeom prst="rect">
            <a:avLst/>
          </a:prstGeom>
          <a:ln>
            <a:noFill/>
          </a:ln>
        </p:spPr>
      </p:pic>
      <p:sp>
        <p:nvSpPr>
          <p:cNvPr id="209" name="TextShape 3"/>
          <p:cNvSpPr txBox="1"/>
          <p:nvPr/>
        </p:nvSpPr>
        <p:spPr>
          <a:xfrm>
            <a:off x="288000" y="756000"/>
            <a:ext cx="3672000" cy="558000"/>
          </a:xfrm>
          <a:prstGeom prst="rect">
            <a:avLst/>
          </a:prstGeom>
          <a:noFill/>
          <a:ln>
            <a:noFill/>
          </a:ln>
        </p:spPr>
        <p:txBody>
          <a:bodyPr lIns="90000" rIns="90000" tIns="45000" bIns="45000">
            <a:noAutofit/>
          </a:bodyPr>
          <a:p>
            <a:r>
              <a:rPr b="0" lang="es-ES" sz="1800" spc="-1" strike="noStrike">
                <a:latin typeface="Arial"/>
              </a:rPr>
              <a:t>Atomization into different subjects</a:t>
            </a:r>
            <a:endParaRPr b="0" lang="es-ES" sz="1800" spc="-1" strike="noStrike">
              <a:latin typeface="Arial"/>
            </a:endParaRPr>
          </a:p>
          <a:p>
            <a:pPr algn="ctr"/>
            <a:r>
              <a:rPr b="0" lang="es-ES" sz="1500" spc="-1" strike="noStrike">
                <a:latin typeface="Arial"/>
              </a:rPr>
              <a:t>(vs. integrated sciences)</a:t>
            </a:r>
            <a:endParaRPr b="0" lang="es-ES" sz="1500" spc="-1" strike="noStrike">
              <a:latin typeface="Arial"/>
            </a:endParaRPr>
          </a:p>
        </p:txBody>
      </p:sp>
      <p:sp>
        <p:nvSpPr>
          <p:cNvPr id="210" name="TextShape 4"/>
          <p:cNvSpPr txBox="1"/>
          <p:nvPr/>
        </p:nvSpPr>
        <p:spPr>
          <a:xfrm>
            <a:off x="4968000" y="720000"/>
            <a:ext cx="4680000" cy="602280"/>
          </a:xfrm>
          <a:prstGeom prst="rect">
            <a:avLst/>
          </a:prstGeom>
          <a:noFill/>
          <a:ln>
            <a:noFill/>
          </a:ln>
        </p:spPr>
        <p:txBody>
          <a:bodyPr lIns="90000" rIns="90000" tIns="45000" bIns="45000">
            <a:noAutofit/>
          </a:bodyPr>
          <a:p>
            <a:pPr algn="ctr"/>
            <a:r>
              <a:rPr b="0" lang="es-ES" sz="1800" spc="-1" strike="noStrike">
                <a:latin typeface="Arial"/>
              </a:rPr>
              <a:t>Linear chain of contents not reflecting the complex structure of knowledge</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207"/>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8"/>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212" name="CustomShape 2"/>
          <p:cNvSpPr/>
          <p:nvPr/>
        </p:nvSpPr>
        <p:spPr>
          <a:xfrm>
            <a:off x="1874160" y="46440"/>
            <a:ext cx="2373840" cy="457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600" spc="-1" strike="noStrike">
                <a:solidFill>
                  <a:srgbClr val="000000"/>
                </a:solidFill>
                <a:latin typeface="Arial"/>
                <a:ea typeface="DejaVu Sans"/>
              </a:rPr>
              <a:t>Introduction</a:t>
            </a:r>
            <a:endParaRPr b="0" lang="es-ES" sz="2600" spc="-1" strike="noStrike">
              <a:latin typeface="Arial"/>
            </a:endParaRPr>
          </a:p>
        </p:txBody>
      </p:sp>
      <p:pic>
        <p:nvPicPr>
          <p:cNvPr id="213" name="" descr=""/>
          <p:cNvPicPr/>
          <p:nvPr/>
        </p:nvPicPr>
        <p:blipFill>
          <a:blip r:embed="rId1"/>
          <a:stretch/>
        </p:blipFill>
        <p:spPr>
          <a:xfrm>
            <a:off x="822960" y="1800000"/>
            <a:ext cx="2417040" cy="2409120"/>
          </a:xfrm>
          <a:prstGeom prst="rect">
            <a:avLst/>
          </a:prstGeom>
          <a:ln>
            <a:noFill/>
          </a:ln>
        </p:spPr>
      </p:pic>
      <p:pic>
        <p:nvPicPr>
          <p:cNvPr id="214" name="" descr=""/>
          <p:cNvPicPr/>
          <p:nvPr/>
        </p:nvPicPr>
        <p:blipFill>
          <a:blip r:embed="rId2"/>
          <a:stretch/>
        </p:blipFill>
        <p:spPr>
          <a:xfrm>
            <a:off x="470880" y="1368000"/>
            <a:ext cx="3201120" cy="3201120"/>
          </a:xfrm>
          <a:prstGeom prst="rect">
            <a:avLst/>
          </a:prstGeom>
          <a:ln>
            <a:noFill/>
          </a:ln>
        </p:spPr>
      </p:pic>
      <p:pic>
        <p:nvPicPr>
          <p:cNvPr id="215" name="" descr=""/>
          <p:cNvPicPr/>
          <p:nvPr/>
        </p:nvPicPr>
        <p:blipFill>
          <a:blip r:embed="rId3"/>
          <a:stretch/>
        </p:blipFill>
        <p:spPr>
          <a:xfrm rot="3452400">
            <a:off x="4017600" y="1900800"/>
            <a:ext cx="2857320" cy="2047680"/>
          </a:xfrm>
          <a:prstGeom prst="rect">
            <a:avLst/>
          </a:prstGeom>
          <a:ln>
            <a:noFill/>
          </a:ln>
        </p:spPr>
      </p:pic>
      <p:sp>
        <p:nvSpPr>
          <p:cNvPr id="216" name="TextShape 3"/>
          <p:cNvSpPr txBox="1"/>
          <p:nvPr/>
        </p:nvSpPr>
        <p:spPr>
          <a:xfrm>
            <a:off x="288000" y="756000"/>
            <a:ext cx="3672000" cy="558000"/>
          </a:xfrm>
          <a:prstGeom prst="rect">
            <a:avLst/>
          </a:prstGeom>
          <a:noFill/>
          <a:ln>
            <a:noFill/>
          </a:ln>
        </p:spPr>
        <p:txBody>
          <a:bodyPr lIns="90000" rIns="90000" tIns="45000" bIns="45000">
            <a:noAutofit/>
          </a:bodyPr>
          <a:p>
            <a:r>
              <a:rPr b="0" lang="es-ES" sz="1800" spc="-1" strike="noStrike">
                <a:latin typeface="Arial"/>
              </a:rPr>
              <a:t>Atomization into different subjects</a:t>
            </a:r>
            <a:endParaRPr b="0" lang="es-ES" sz="1800" spc="-1" strike="noStrike">
              <a:latin typeface="Arial"/>
            </a:endParaRPr>
          </a:p>
          <a:p>
            <a:pPr algn="ctr"/>
            <a:r>
              <a:rPr b="0" lang="es-ES" sz="1500" spc="-1" strike="noStrike">
                <a:latin typeface="Arial"/>
              </a:rPr>
              <a:t>(vs. integrated sciences)</a:t>
            </a:r>
            <a:endParaRPr b="0" lang="es-ES" sz="1500" spc="-1" strike="noStrike">
              <a:latin typeface="Arial"/>
            </a:endParaRPr>
          </a:p>
        </p:txBody>
      </p:sp>
      <p:sp>
        <p:nvSpPr>
          <p:cNvPr id="217" name="TextShape 4"/>
          <p:cNvSpPr txBox="1"/>
          <p:nvPr/>
        </p:nvSpPr>
        <p:spPr>
          <a:xfrm>
            <a:off x="4968000" y="720000"/>
            <a:ext cx="4680000" cy="602280"/>
          </a:xfrm>
          <a:prstGeom prst="rect">
            <a:avLst/>
          </a:prstGeom>
          <a:noFill/>
          <a:ln>
            <a:noFill/>
          </a:ln>
        </p:spPr>
        <p:txBody>
          <a:bodyPr lIns="90000" rIns="90000" tIns="45000" bIns="45000">
            <a:noAutofit/>
          </a:bodyPr>
          <a:p>
            <a:pPr algn="ctr"/>
            <a:r>
              <a:rPr b="0" lang="es-ES" sz="1800" spc="-1" strike="noStrike">
                <a:latin typeface="Arial"/>
              </a:rPr>
              <a:t>Linear chain of contents not reflecting the complex structure of knowledge</a:t>
            </a:r>
            <a:endParaRPr b="0" lang="es-ES" sz="1800" spc="-1" strike="noStrike">
              <a:latin typeface="Arial"/>
            </a:endParaRPr>
          </a:p>
        </p:txBody>
      </p:sp>
      <p:pic>
        <p:nvPicPr>
          <p:cNvPr id="218" name="" descr=""/>
          <p:cNvPicPr/>
          <p:nvPr/>
        </p:nvPicPr>
        <p:blipFill>
          <a:blip r:embed="rId4"/>
          <a:stretch/>
        </p:blipFill>
        <p:spPr>
          <a:xfrm>
            <a:off x="6552000" y="1322280"/>
            <a:ext cx="2952000" cy="3304080"/>
          </a:xfrm>
          <a:prstGeom prst="rect">
            <a:avLst/>
          </a:prstGeom>
          <a:ln>
            <a:noFill/>
          </a:ln>
        </p:spPr>
      </p:pic>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213"/>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21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2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15"/>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2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220" name="CustomShape 2"/>
          <p:cNvSpPr/>
          <p:nvPr/>
        </p:nvSpPr>
        <p:spPr>
          <a:xfrm>
            <a:off x="1874160" y="46440"/>
            <a:ext cx="2373840" cy="457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600" spc="-1" strike="noStrike">
                <a:solidFill>
                  <a:srgbClr val="000000"/>
                </a:solidFill>
                <a:latin typeface="Arial"/>
                <a:ea typeface="DejaVu Sans"/>
              </a:rPr>
              <a:t>Introduction</a:t>
            </a:r>
            <a:endParaRPr b="0" lang="es-ES" sz="2600" spc="-1" strike="noStrike">
              <a:latin typeface="Arial"/>
            </a:endParaRPr>
          </a:p>
        </p:txBody>
      </p:sp>
      <p:pic>
        <p:nvPicPr>
          <p:cNvPr id="221" name="" descr=""/>
          <p:cNvPicPr/>
          <p:nvPr/>
        </p:nvPicPr>
        <p:blipFill>
          <a:blip r:embed="rId1"/>
          <a:stretch/>
        </p:blipFill>
        <p:spPr>
          <a:xfrm>
            <a:off x="822960" y="1800000"/>
            <a:ext cx="2417040" cy="2409120"/>
          </a:xfrm>
          <a:prstGeom prst="rect">
            <a:avLst/>
          </a:prstGeom>
          <a:ln>
            <a:noFill/>
          </a:ln>
        </p:spPr>
      </p:pic>
      <p:pic>
        <p:nvPicPr>
          <p:cNvPr id="222" name="" descr=""/>
          <p:cNvPicPr/>
          <p:nvPr/>
        </p:nvPicPr>
        <p:blipFill>
          <a:blip r:embed="rId2"/>
          <a:stretch/>
        </p:blipFill>
        <p:spPr>
          <a:xfrm>
            <a:off x="470880" y="1368000"/>
            <a:ext cx="3201120" cy="3201120"/>
          </a:xfrm>
          <a:prstGeom prst="rect">
            <a:avLst/>
          </a:prstGeom>
          <a:ln>
            <a:noFill/>
          </a:ln>
        </p:spPr>
      </p:pic>
      <p:pic>
        <p:nvPicPr>
          <p:cNvPr id="223" name="" descr=""/>
          <p:cNvPicPr/>
          <p:nvPr/>
        </p:nvPicPr>
        <p:blipFill>
          <a:blip r:embed="rId3"/>
          <a:stretch/>
        </p:blipFill>
        <p:spPr>
          <a:xfrm rot="3452400">
            <a:off x="4017600" y="1900800"/>
            <a:ext cx="2857320" cy="2047680"/>
          </a:xfrm>
          <a:prstGeom prst="rect">
            <a:avLst/>
          </a:prstGeom>
          <a:ln>
            <a:noFill/>
          </a:ln>
        </p:spPr>
      </p:pic>
      <p:sp>
        <p:nvSpPr>
          <p:cNvPr id="224" name="TextShape 3"/>
          <p:cNvSpPr txBox="1"/>
          <p:nvPr/>
        </p:nvSpPr>
        <p:spPr>
          <a:xfrm>
            <a:off x="288000" y="756000"/>
            <a:ext cx="3672000" cy="558000"/>
          </a:xfrm>
          <a:prstGeom prst="rect">
            <a:avLst/>
          </a:prstGeom>
          <a:noFill/>
          <a:ln>
            <a:noFill/>
          </a:ln>
        </p:spPr>
        <p:txBody>
          <a:bodyPr lIns="90000" rIns="90000" tIns="45000" bIns="45000">
            <a:noAutofit/>
          </a:bodyPr>
          <a:p>
            <a:r>
              <a:rPr b="0" lang="es-ES" sz="1800" spc="-1" strike="noStrike">
                <a:latin typeface="Arial"/>
              </a:rPr>
              <a:t>Atomization into different subjects</a:t>
            </a:r>
            <a:endParaRPr b="0" lang="es-ES" sz="1800" spc="-1" strike="noStrike">
              <a:latin typeface="Arial"/>
            </a:endParaRPr>
          </a:p>
          <a:p>
            <a:pPr algn="ctr"/>
            <a:r>
              <a:rPr b="0" lang="es-ES" sz="1500" spc="-1" strike="noStrike">
                <a:latin typeface="Arial"/>
              </a:rPr>
              <a:t>(vs. integrated sciences)</a:t>
            </a:r>
            <a:endParaRPr b="0" lang="es-ES" sz="1500" spc="-1" strike="noStrike">
              <a:latin typeface="Arial"/>
            </a:endParaRPr>
          </a:p>
        </p:txBody>
      </p:sp>
      <p:sp>
        <p:nvSpPr>
          <p:cNvPr id="225" name="TextShape 4"/>
          <p:cNvSpPr txBox="1"/>
          <p:nvPr/>
        </p:nvSpPr>
        <p:spPr>
          <a:xfrm>
            <a:off x="4968000" y="720000"/>
            <a:ext cx="4680000" cy="602280"/>
          </a:xfrm>
          <a:prstGeom prst="rect">
            <a:avLst/>
          </a:prstGeom>
          <a:noFill/>
          <a:ln>
            <a:noFill/>
          </a:ln>
        </p:spPr>
        <p:txBody>
          <a:bodyPr lIns="90000" rIns="90000" tIns="45000" bIns="45000">
            <a:noAutofit/>
          </a:bodyPr>
          <a:p>
            <a:pPr algn="ctr"/>
            <a:r>
              <a:rPr b="0" lang="es-ES" sz="1800" spc="-1" strike="noStrike">
                <a:latin typeface="Arial"/>
              </a:rPr>
              <a:t>Linear chain of contents not reflecting the complex structure of knowledge</a:t>
            </a:r>
            <a:endParaRPr b="0" lang="es-ES" sz="1800" spc="-1" strike="noStrike">
              <a:latin typeface="Arial"/>
            </a:endParaRPr>
          </a:p>
        </p:txBody>
      </p:sp>
      <p:pic>
        <p:nvPicPr>
          <p:cNvPr id="226" name="" descr=""/>
          <p:cNvPicPr/>
          <p:nvPr/>
        </p:nvPicPr>
        <p:blipFill>
          <a:blip r:embed="rId4"/>
          <a:stretch/>
        </p:blipFill>
        <p:spPr>
          <a:xfrm>
            <a:off x="6552000" y="1322280"/>
            <a:ext cx="2952000" cy="3304080"/>
          </a:xfrm>
          <a:prstGeom prst="rect">
            <a:avLst/>
          </a:prstGeom>
          <a:ln>
            <a:noFill/>
          </a:ln>
        </p:spPr>
      </p:pic>
      <p:sp>
        <p:nvSpPr>
          <p:cNvPr id="227" name="TextShape 5"/>
          <p:cNvSpPr txBox="1"/>
          <p:nvPr/>
        </p:nvSpPr>
        <p:spPr>
          <a:xfrm>
            <a:off x="648000" y="4824000"/>
            <a:ext cx="8640000" cy="657000"/>
          </a:xfrm>
          <a:prstGeom prst="rect">
            <a:avLst/>
          </a:prstGeom>
          <a:noFill/>
          <a:ln>
            <a:noFill/>
          </a:ln>
        </p:spPr>
        <p:txBody>
          <a:bodyPr lIns="90000" rIns="90000" tIns="45000" bIns="45000">
            <a:noAutofit/>
          </a:bodyPr>
          <a:p>
            <a:pPr algn="ctr"/>
            <a:r>
              <a:rPr b="1" lang="es-ES" sz="2000" spc="-1" strike="noStrike">
                <a:latin typeface="Arial"/>
              </a:rPr>
              <a:t>Can network theory help us find important contents, coherent groupings and ways of mixing subjects?</a:t>
            </a:r>
            <a:endParaRPr b="0" lang="es-ES" sz="2000" spc="-1" strike="noStrike">
              <a:latin typeface="Arial"/>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221"/>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22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223"/>
                                        </p:tgtEl>
                                        <p:attrNameLst>
                                          <p:attrName>style.visibility</p:attrName>
                                        </p:attrNameLst>
                                      </p:cBhvr>
                                      <p:to>
                                        <p:strVal val="visible"/>
                                      </p:to>
                                    </p:set>
                                  </p:childTnLst>
                                </p:cTn>
                              </p:par>
                              <p:par>
                                <p:cTn id="75" nodeType="withEffect" fill="hold" presetClass="entr" presetID="1">
                                  <p:stCondLst>
                                    <p:cond delay="0"/>
                                  </p:stCondLst>
                                  <p:childTnLst>
                                    <p:set>
                                      <p:cBhvr>
                                        <p:cTn id="76" dur="1" fill="hold">
                                          <p:stCondLst>
                                            <p:cond delay="0"/>
                                          </p:stCondLst>
                                        </p:cTn>
                                        <p:tgtEl>
                                          <p:spTgt spid="2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22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229" name="CustomShape 2"/>
          <p:cNvSpPr/>
          <p:nvPr/>
        </p:nvSpPr>
        <p:spPr>
          <a:xfrm>
            <a:off x="728640" y="694800"/>
            <a:ext cx="8420400" cy="4296600"/>
          </a:xfrm>
          <a:prstGeom prst="rect">
            <a:avLst/>
          </a:prstGeom>
          <a:noFill/>
          <a:ln>
            <a:noFill/>
          </a:ln>
        </p:spPr>
        <p:style>
          <a:lnRef idx="0"/>
          <a:fillRef idx="0"/>
          <a:effectRef idx="0"/>
          <a:fontRef idx="minor"/>
        </p:style>
        <p:txBody>
          <a:bodyPr lIns="90000" rIns="90000" tIns="45000" bIns="45000">
            <a:noAutofit/>
          </a:bodyPr>
          <a:p>
            <a:pPr algn="ctr">
              <a:lnSpc>
                <a:spcPct val="100000"/>
              </a:lnSpc>
            </a:pPr>
            <a:endParaRPr b="0" lang="es-ES" sz="1800" spc="-1" strike="noStrike">
              <a:latin typeface="Arial"/>
            </a:endParaRPr>
          </a:p>
          <a:p>
            <a:pPr>
              <a:lnSpc>
                <a:spcPct val="100000"/>
              </a:lnSpc>
            </a:pPr>
            <a:endParaRPr b="0" lang="es-ES" sz="1800" spc="-1" strike="noStrike">
              <a:latin typeface="Arial"/>
            </a:endParaRPr>
          </a:p>
          <a:p>
            <a:pPr marL="216000" indent="-213840" algn="just">
              <a:lnSpc>
                <a:spcPct val="100000"/>
              </a:lnSpc>
              <a:buClr>
                <a:srgbClr val="000000"/>
              </a:buClr>
              <a:buFont typeface="StarSymbol"/>
              <a:buAutoNum type="arabicParenR"/>
            </a:pPr>
            <a:r>
              <a:rPr b="0" lang="es-ES" sz="2000" spc="-1" strike="noStrike">
                <a:solidFill>
                  <a:srgbClr val="000000"/>
                </a:solidFill>
                <a:latin typeface="Arial"/>
                <a:ea typeface="DejaVu Sans"/>
              </a:rPr>
              <a:t>Generate the network of curricular contents (last year of highschool, only Physics and Mathematics).</a:t>
            </a:r>
            <a:endParaRPr b="0" lang="es-ES" sz="2000" spc="-1" strike="noStrike">
              <a:latin typeface="Arial"/>
            </a:endParaRPr>
          </a:p>
          <a:p>
            <a:pPr algn="just">
              <a:lnSpc>
                <a:spcPct val="100000"/>
              </a:lnSpc>
            </a:pPr>
            <a:endParaRPr b="0" lang="es-ES" sz="2000" spc="-1" strike="noStrike">
              <a:latin typeface="Arial"/>
            </a:endParaRPr>
          </a:p>
          <a:p>
            <a:pPr marL="216000" indent="-213840" algn="just">
              <a:lnSpc>
                <a:spcPct val="100000"/>
              </a:lnSpc>
              <a:buClr>
                <a:srgbClr val="000000"/>
              </a:buClr>
              <a:buFont typeface="StarSymbol"/>
              <a:buAutoNum type="arabicParenR"/>
            </a:pPr>
            <a:r>
              <a:rPr b="0" lang="es-ES" sz="2000" spc="-1" strike="noStrike">
                <a:solidFill>
                  <a:srgbClr val="000000"/>
                </a:solidFill>
                <a:latin typeface="Arial"/>
                <a:ea typeface="DejaVu Sans"/>
              </a:rPr>
              <a:t>Find most </a:t>
            </a:r>
            <a:r>
              <a:rPr b="0" i="1" lang="es-ES" sz="2000" spc="-1" strike="noStrike">
                <a:solidFill>
                  <a:srgbClr val="000000"/>
                </a:solidFill>
                <a:latin typeface="Arial"/>
                <a:ea typeface="DejaVu Sans"/>
              </a:rPr>
              <a:t>important</a:t>
            </a:r>
            <a:r>
              <a:rPr b="0" lang="es-ES" sz="2000" spc="-1" strike="noStrike">
                <a:solidFill>
                  <a:srgbClr val="000000"/>
                </a:solidFill>
                <a:latin typeface="Arial"/>
                <a:ea typeface="DejaVu Sans"/>
              </a:rPr>
              <a:t> contents (subjects in isolation and together).</a:t>
            </a:r>
            <a:endParaRPr b="0" lang="es-ES" sz="2000" spc="-1" strike="noStrike">
              <a:latin typeface="Arial"/>
            </a:endParaRPr>
          </a:p>
          <a:p>
            <a:pPr algn="just">
              <a:lnSpc>
                <a:spcPct val="100000"/>
              </a:lnSpc>
            </a:pPr>
            <a:endParaRPr b="0" lang="es-ES" sz="2000" spc="-1" strike="noStrike">
              <a:latin typeface="Arial"/>
            </a:endParaRPr>
          </a:p>
          <a:p>
            <a:pPr marL="216000" indent="-213840" algn="just">
              <a:lnSpc>
                <a:spcPct val="100000"/>
              </a:lnSpc>
              <a:buClr>
                <a:srgbClr val="000000"/>
              </a:buClr>
              <a:buFont typeface="StarSymbol"/>
              <a:buAutoNum type="arabicParenR"/>
            </a:pPr>
            <a:r>
              <a:rPr b="0" lang="es-ES" sz="2000" spc="-1" strike="noStrike">
                <a:solidFill>
                  <a:srgbClr val="000000"/>
                </a:solidFill>
                <a:latin typeface="Arial"/>
                <a:ea typeface="DejaVu Sans"/>
              </a:rPr>
              <a:t>Find coherent groupings of contents given the network structure (community structure).</a:t>
            </a:r>
            <a:endParaRPr b="0" lang="es-ES" sz="2000" spc="-1" strike="noStrike">
              <a:latin typeface="Arial"/>
            </a:endParaRPr>
          </a:p>
          <a:p>
            <a:pPr algn="just">
              <a:lnSpc>
                <a:spcPct val="100000"/>
              </a:lnSpc>
            </a:pPr>
            <a:endParaRPr b="0" lang="es-ES" sz="2000" spc="-1" strike="noStrike">
              <a:latin typeface="Arial"/>
            </a:endParaRPr>
          </a:p>
          <a:p>
            <a:pPr marL="216000" indent="-213840" algn="just">
              <a:lnSpc>
                <a:spcPct val="100000"/>
              </a:lnSpc>
              <a:buClr>
                <a:srgbClr val="000000"/>
              </a:buClr>
              <a:buFont typeface="StarSymbol"/>
              <a:buAutoNum type="arabicParenR"/>
            </a:pPr>
            <a:r>
              <a:rPr b="0" lang="es-ES" sz="2000" spc="-1" strike="noStrike">
                <a:solidFill>
                  <a:srgbClr val="000000"/>
                </a:solidFill>
                <a:latin typeface="Arial"/>
                <a:ea typeface="DejaVu Sans"/>
              </a:rPr>
              <a:t>Toward an integrated science teaching. Propose a grouping of Physics and Mathematics contents.</a:t>
            </a:r>
            <a:endParaRPr b="0" lang="es-ES" sz="2000" spc="-1" strike="noStrike">
              <a:latin typeface="Arial"/>
            </a:endParaRPr>
          </a:p>
          <a:p>
            <a:pPr marL="216000" indent="-213840" algn="just">
              <a:lnSpc>
                <a:spcPct val="100000"/>
              </a:lnSpc>
              <a:buClr>
                <a:srgbClr val="000000"/>
              </a:buClr>
              <a:buFont typeface="StarSymbol"/>
              <a:buAutoNum type="arabicParenR"/>
            </a:pPr>
            <a:endParaRPr b="0" lang="es-ES" sz="2000" spc="-1" strike="noStrike">
              <a:latin typeface="Arial"/>
            </a:endParaRPr>
          </a:p>
          <a:p>
            <a:pPr marL="216000" indent="-213840" algn="just">
              <a:lnSpc>
                <a:spcPct val="100000"/>
              </a:lnSpc>
              <a:buClr>
                <a:srgbClr val="000000"/>
              </a:buClr>
              <a:buFont typeface="StarSymbol"/>
              <a:buAutoNum type="arabicParenR"/>
            </a:pPr>
            <a:r>
              <a:rPr b="0" lang="es-ES" sz="2000" spc="-1" strike="noStrike">
                <a:solidFill>
                  <a:srgbClr val="000000"/>
                </a:solidFill>
                <a:latin typeface="Arial"/>
                <a:ea typeface="DejaVu Sans"/>
              </a:rPr>
              <a:t>Conclusions.</a:t>
            </a:r>
            <a:endParaRPr b="0" lang="es-ES" sz="2000" spc="-1" strike="noStrike">
              <a:latin typeface="Arial"/>
            </a:endParaRPr>
          </a:p>
        </p:txBody>
      </p:sp>
      <p:sp>
        <p:nvSpPr>
          <p:cNvPr id="230" name="CustomShape 3"/>
          <p:cNvSpPr/>
          <p:nvPr/>
        </p:nvSpPr>
        <p:spPr>
          <a:xfrm>
            <a:off x="1944720" y="46440"/>
            <a:ext cx="1871280" cy="457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600" spc="-1" strike="noStrike">
                <a:solidFill>
                  <a:srgbClr val="000000"/>
                </a:solidFill>
                <a:latin typeface="Arial"/>
                <a:ea typeface="DejaVu Sans"/>
              </a:rPr>
              <a:t>Outline</a:t>
            </a:r>
            <a:endParaRPr b="0" lang="es-ES" sz="26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232" name="CustomShape 2"/>
          <p:cNvSpPr/>
          <p:nvPr/>
        </p:nvSpPr>
        <p:spPr>
          <a:xfrm>
            <a:off x="514080" y="648000"/>
            <a:ext cx="581976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1) Generate the network of curricular contents</a:t>
            </a:r>
            <a:endParaRPr b="0" lang="es-ES" sz="1800" spc="-1" strike="noStrike">
              <a:latin typeface="Arial"/>
            </a:endParaRPr>
          </a:p>
        </p:txBody>
      </p:sp>
      <p:pic>
        <p:nvPicPr>
          <p:cNvPr id="233" name="" descr=""/>
          <p:cNvPicPr/>
          <p:nvPr/>
        </p:nvPicPr>
        <p:blipFill>
          <a:blip r:embed="rId1"/>
          <a:stretch/>
        </p:blipFill>
        <p:spPr>
          <a:xfrm>
            <a:off x="778320" y="1206000"/>
            <a:ext cx="3324600" cy="880920"/>
          </a:xfrm>
          <a:prstGeom prst="rect">
            <a:avLst/>
          </a:prstGeom>
          <a:ln>
            <a:noFill/>
          </a:ln>
        </p:spPr>
      </p:pic>
      <p:pic>
        <p:nvPicPr>
          <p:cNvPr id="234" name="" descr=""/>
          <p:cNvPicPr/>
          <p:nvPr/>
        </p:nvPicPr>
        <p:blipFill>
          <a:blip r:embed="rId2"/>
          <a:stretch/>
        </p:blipFill>
        <p:spPr>
          <a:xfrm>
            <a:off x="504000" y="2166840"/>
            <a:ext cx="2911680" cy="1576080"/>
          </a:xfrm>
          <a:prstGeom prst="rect">
            <a:avLst/>
          </a:prstGeom>
          <a:ln>
            <a:noFill/>
          </a:ln>
        </p:spPr>
      </p:pic>
      <p:pic>
        <p:nvPicPr>
          <p:cNvPr id="235" name="" descr=""/>
          <p:cNvPicPr/>
          <p:nvPr/>
        </p:nvPicPr>
        <p:blipFill>
          <a:blip r:embed="rId3"/>
          <a:stretch/>
        </p:blipFill>
        <p:spPr>
          <a:xfrm>
            <a:off x="276120" y="3168000"/>
            <a:ext cx="3179880" cy="2192400"/>
          </a:xfrm>
          <a:prstGeom prst="rect">
            <a:avLst/>
          </a:prstGeom>
          <a:ln>
            <a:noFill/>
          </a:ln>
        </p:spPr>
      </p:pic>
      <p:pic>
        <p:nvPicPr>
          <p:cNvPr id="236" name="" descr=""/>
          <p:cNvPicPr/>
          <p:nvPr/>
        </p:nvPicPr>
        <p:blipFill>
          <a:blip r:embed="rId4"/>
          <a:stretch/>
        </p:blipFill>
        <p:spPr>
          <a:xfrm>
            <a:off x="1224000" y="2991960"/>
            <a:ext cx="3672000" cy="2535480"/>
          </a:xfrm>
          <a:prstGeom prst="rect">
            <a:avLst/>
          </a:prstGeom>
          <a:ln>
            <a:noFill/>
          </a:ln>
        </p:spPr>
      </p:pic>
      <p:sp>
        <p:nvSpPr>
          <p:cNvPr id="237" name="CustomShape 3"/>
          <p:cNvSpPr/>
          <p:nvPr/>
        </p:nvSpPr>
        <p:spPr>
          <a:xfrm>
            <a:off x="5544000" y="1944000"/>
            <a:ext cx="4176000" cy="244800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1" lang="es-ES" sz="1600" spc="-1" strike="noStrike">
                <a:solidFill>
                  <a:srgbClr val="000000"/>
                </a:solidFill>
                <a:latin typeface="Arial"/>
                <a:ea typeface="DejaVu Sans"/>
              </a:rPr>
              <a:t>Physics</a:t>
            </a:r>
            <a:r>
              <a:rPr b="0" lang="es-ES" sz="1600" spc="-1" strike="noStrike">
                <a:solidFill>
                  <a:srgbClr val="000000"/>
                </a:solidFill>
                <a:latin typeface="Arial"/>
                <a:ea typeface="DejaVu Sans"/>
              </a:rPr>
              <a:t>: 54 contents in 6 blocs</a:t>
            </a:r>
            <a:endParaRPr b="0" lang="es-ES" sz="1600" spc="-1" strike="noStrike">
              <a:latin typeface="Arial"/>
            </a:endParaRPr>
          </a:p>
          <a:p>
            <a:pPr algn="just">
              <a:lnSpc>
                <a:spcPct val="100000"/>
              </a:lnSpc>
            </a:pPr>
            <a:endParaRPr b="0" lang="es-ES" sz="1600" spc="-1" strike="noStrike">
              <a:latin typeface="Arial"/>
            </a:endParaRPr>
          </a:p>
          <a:p>
            <a:pPr algn="just">
              <a:lnSpc>
                <a:spcPct val="100000"/>
              </a:lnSpc>
            </a:pPr>
            <a:r>
              <a:rPr b="1" lang="es-ES" sz="1600" spc="-1" strike="noStrike">
                <a:solidFill>
                  <a:srgbClr val="000000"/>
                </a:solidFill>
                <a:latin typeface="Arial"/>
                <a:ea typeface="DejaVu Sans"/>
              </a:rPr>
              <a:t>Mathematics</a:t>
            </a:r>
            <a:r>
              <a:rPr b="0" lang="es-ES" sz="1600" spc="-1" strike="noStrike">
                <a:solidFill>
                  <a:srgbClr val="000000"/>
                </a:solidFill>
                <a:latin typeface="Arial"/>
                <a:ea typeface="DejaVu Sans"/>
              </a:rPr>
              <a:t>: 36 contents in 5 blocs</a:t>
            </a:r>
            <a:endParaRPr b="0" lang="es-ES" sz="1600" spc="-1" strike="noStrike">
              <a:latin typeface="Arial"/>
            </a:endParaRPr>
          </a:p>
          <a:p>
            <a:pPr algn="just">
              <a:lnSpc>
                <a:spcPct val="100000"/>
              </a:lnSpc>
            </a:pPr>
            <a:endParaRPr b="0" lang="es-ES" sz="1600" spc="-1" strike="noStrike">
              <a:latin typeface="Arial"/>
            </a:endParaRPr>
          </a:p>
          <a:p>
            <a:pPr algn="just">
              <a:lnSpc>
                <a:spcPct val="100000"/>
              </a:lnSpc>
            </a:pPr>
            <a:r>
              <a:rPr b="1" lang="es-ES" sz="1600" spc="-1" strike="noStrike">
                <a:solidFill>
                  <a:srgbClr val="000000"/>
                </a:solidFill>
                <a:latin typeface="Arial"/>
                <a:ea typeface="DejaVu Sans"/>
              </a:rPr>
              <a:t>Total</a:t>
            </a:r>
            <a:r>
              <a:rPr b="0" lang="es-ES" sz="1600" spc="-1" strike="noStrike">
                <a:solidFill>
                  <a:srgbClr val="000000"/>
                </a:solidFill>
                <a:latin typeface="Arial"/>
                <a:ea typeface="DejaVu Sans"/>
              </a:rPr>
              <a:t>: 90 contents (4005 potential links)</a:t>
            </a:r>
            <a:endParaRPr b="0" lang="es-ES" sz="1600" spc="-1" strike="noStrike">
              <a:latin typeface="Arial"/>
            </a:endParaRPr>
          </a:p>
          <a:p>
            <a:pPr algn="just">
              <a:lnSpc>
                <a:spcPct val="100000"/>
              </a:lnSpc>
            </a:pPr>
            <a:endParaRPr b="0" lang="es-ES" sz="1600" spc="-1" strike="noStrike">
              <a:latin typeface="Arial"/>
            </a:endParaRPr>
          </a:p>
          <a:p>
            <a:pPr algn="just">
              <a:lnSpc>
                <a:spcPct val="100000"/>
              </a:lnSpc>
            </a:pPr>
            <a:r>
              <a:rPr b="1" lang="es-ES" sz="1600" spc="-1" strike="noStrike">
                <a:solidFill>
                  <a:srgbClr val="000000"/>
                </a:solidFill>
                <a:latin typeface="Arial"/>
                <a:ea typeface="DejaVu Sans"/>
              </a:rPr>
              <a:t>Non-optimal solution</a:t>
            </a:r>
            <a:r>
              <a:rPr b="0" lang="es-ES" sz="1600" spc="-1" strike="noStrike">
                <a:solidFill>
                  <a:srgbClr val="000000"/>
                </a:solidFill>
                <a:latin typeface="Arial"/>
                <a:ea typeface="DejaVu Sans"/>
              </a:rPr>
              <a:t>: Check all relations one by one.</a:t>
            </a:r>
            <a:endParaRPr b="0" lang="es-ES" sz="1600" spc="-1" strike="noStrike">
              <a:latin typeface="Arial"/>
            </a:endParaRPr>
          </a:p>
          <a:p>
            <a:pPr algn="just">
              <a:lnSpc>
                <a:spcPct val="100000"/>
              </a:lnSpc>
            </a:pPr>
            <a:endParaRPr b="0" lang="es-ES" sz="1600" spc="-1" strike="noStrike">
              <a:latin typeface="Arial"/>
            </a:endParaRPr>
          </a:p>
          <a:p>
            <a:pPr algn="just">
              <a:lnSpc>
                <a:spcPct val="100000"/>
              </a:lnSpc>
            </a:pPr>
            <a:endParaRPr b="0" lang="es-ES" sz="1600" spc="-1" strike="noStrike">
              <a:latin typeface="Arial"/>
            </a:endParaRPr>
          </a:p>
        </p:txBody>
      </p:sp>
      <p:sp>
        <p:nvSpPr>
          <p:cNvPr id="238" name="CustomShape 4"/>
          <p:cNvSpPr/>
          <p:nvPr/>
        </p:nvSpPr>
        <p:spPr>
          <a:xfrm>
            <a:off x="5401080" y="4838400"/>
            <a:ext cx="42469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000" spc="-1" strike="noStrike" u="sng">
                <a:solidFill>
                  <a:srgbClr val="2f8299"/>
                </a:solidFill>
                <a:uFillTx/>
                <a:latin typeface="Arial"/>
                <a:ea typeface="DejaVu Sans"/>
                <a:hlinkClick r:id="rId5"/>
              </a:rPr>
              <a:t>https://github.com/juanfernandezgracia/TFM_MFPR_Xarxes_continguts</a:t>
            </a:r>
            <a:endParaRPr b="0" lang="es-ES" sz="1000" spc="-1" strike="noStrike">
              <a:latin typeface="Arial"/>
            </a:endParaRPr>
          </a:p>
        </p:txBody>
      </p:sp>
      <p:sp>
        <p:nvSpPr>
          <p:cNvPr id="239" name="TextShape 5"/>
          <p:cNvSpPr txBox="1"/>
          <p:nvPr/>
        </p:nvSpPr>
        <p:spPr>
          <a:xfrm>
            <a:off x="5616000" y="4104000"/>
            <a:ext cx="3744000" cy="602280"/>
          </a:xfrm>
          <a:prstGeom prst="rect">
            <a:avLst/>
          </a:prstGeom>
          <a:noFill/>
          <a:ln>
            <a:noFill/>
          </a:ln>
        </p:spPr>
        <p:txBody>
          <a:bodyPr lIns="90000" rIns="90000" tIns="45000" bIns="45000">
            <a:noAutofit/>
          </a:bodyPr>
          <a:p>
            <a:pPr algn="ctr"/>
            <a:r>
              <a:rPr b="0" lang="es-ES" sz="1800" spc="-1" strike="noStrike">
                <a:latin typeface="Arial"/>
              </a:rPr>
              <a:t>Two contents linked if they overlap in concepts or methods.</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23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23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23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23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23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23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0"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sp>
        <p:nvSpPr>
          <p:cNvPr id="241" name="CustomShape 2"/>
          <p:cNvSpPr/>
          <p:nvPr/>
        </p:nvSpPr>
        <p:spPr>
          <a:xfrm>
            <a:off x="514080" y="648000"/>
            <a:ext cx="581976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1) Generate the network of curricular contents</a:t>
            </a:r>
            <a:endParaRPr b="0" lang="es-ES" sz="1800" spc="-1" strike="noStrike">
              <a:latin typeface="Arial"/>
            </a:endParaRPr>
          </a:p>
        </p:txBody>
      </p:sp>
      <p:pic>
        <p:nvPicPr>
          <p:cNvPr id="242" name="" descr=""/>
          <p:cNvPicPr/>
          <p:nvPr/>
        </p:nvPicPr>
        <p:blipFill>
          <a:blip r:embed="rId1"/>
          <a:stretch/>
        </p:blipFill>
        <p:spPr>
          <a:xfrm>
            <a:off x="778320" y="1206000"/>
            <a:ext cx="3324600" cy="880920"/>
          </a:xfrm>
          <a:prstGeom prst="rect">
            <a:avLst/>
          </a:prstGeom>
          <a:ln>
            <a:noFill/>
          </a:ln>
        </p:spPr>
      </p:pic>
      <p:pic>
        <p:nvPicPr>
          <p:cNvPr id="243" name="" descr=""/>
          <p:cNvPicPr/>
          <p:nvPr/>
        </p:nvPicPr>
        <p:blipFill>
          <a:blip r:embed="rId2"/>
          <a:stretch/>
        </p:blipFill>
        <p:spPr>
          <a:xfrm>
            <a:off x="504000" y="2166840"/>
            <a:ext cx="2911680" cy="1576080"/>
          </a:xfrm>
          <a:prstGeom prst="rect">
            <a:avLst/>
          </a:prstGeom>
          <a:ln>
            <a:noFill/>
          </a:ln>
        </p:spPr>
      </p:pic>
      <p:pic>
        <p:nvPicPr>
          <p:cNvPr id="244" name="" descr=""/>
          <p:cNvPicPr/>
          <p:nvPr/>
        </p:nvPicPr>
        <p:blipFill>
          <a:blip r:embed="rId3"/>
          <a:stretch/>
        </p:blipFill>
        <p:spPr>
          <a:xfrm>
            <a:off x="276120" y="3168000"/>
            <a:ext cx="3179880" cy="2192400"/>
          </a:xfrm>
          <a:prstGeom prst="rect">
            <a:avLst/>
          </a:prstGeom>
          <a:ln>
            <a:noFill/>
          </a:ln>
        </p:spPr>
      </p:pic>
      <p:pic>
        <p:nvPicPr>
          <p:cNvPr id="245" name="" descr=""/>
          <p:cNvPicPr/>
          <p:nvPr/>
        </p:nvPicPr>
        <p:blipFill>
          <a:blip r:embed="rId4"/>
          <a:stretch/>
        </p:blipFill>
        <p:spPr>
          <a:xfrm>
            <a:off x="757800" y="2376000"/>
            <a:ext cx="4426200" cy="3056040"/>
          </a:xfrm>
          <a:prstGeom prst="rect">
            <a:avLst/>
          </a:prstGeom>
          <a:ln>
            <a:noFill/>
          </a:ln>
        </p:spPr>
      </p:pic>
      <p:pic>
        <p:nvPicPr>
          <p:cNvPr id="246" name="" descr=""/>
          <p:cNvPicPr/>
          <p:nvPr/>
        </p:nvPicPr>
        <p:blipFill>
          <a:blip r:embed="rId5"/>
          <a:stretch/>
        </p:blipFill>
        <p:spPr>
          <a:xfrm>
            <a:off x="649080" y="1769400"/>
            <a:ext cx="3958920" cy="2838600"/>
          </a:xfrm>
          <a:prstGeom prst="rect">
            <a:avLst/>
          </a:prstGeom>
          <a:ln>
            <a:noFill/>
          </a:ln>
        </p:spPr>
      </p:pic>
      <p:sp>
        <p:nvSpPr>
          <p:cNvPr id="247" name="CustomShape 3"/>
          <p:cNvSpPr/>
          <p:nvPr/>
        </p:nvSpPr>
        <p:spPr>
          <a:xfrm>
            <a:off x="5544000" y="1944000"/>
            <a:ext cx="4176000" cy="2448000"/>
          </a:xfrm>
          <a:prstGeom prst="rect">
            <a:avLst/>
          </a:prstGeom>
          <a:noFill/>
          <a:ln>
            <a:noFill/>
          </a:ln>
        </p:spPr>
        <p:style>
          <a:lnRef idx="0"/>
          <a:fillRef idx="0"/>
          <a:effectRef idx="0"/>
          <a:fontRef idx="minor"/>
        </p:style>
        <p:txBody>
          <a:bodyPr lIns="90000" rIns="90000" tIns="45000" bIns="45000">
            <a:noAutofit/>
          </a:bodyPr>
          <a:p>
            <a:pPr algn="just">
              <a:lnSpc>
                <a:spcPct val="100000"/>
              </a:lnSpc>
            </a:pPr>
            <a:r>
              <a:rPr b="1" lang="es-ES" sz="1600" spc="-1" strike="noStrike">
                <a:solidFill>
                  <a:srgbClr val="000000"/>
                </a:solidFill>
                <a:latin typeface="Arial"/>
                <a:ea typeface="DejaVu Sans"/>
              </a:rPr>
              <a:t>Physics</a:t>
            </a:r>
            <a:r>
              <a:rPr b="0" lang="es-ES" sz="1600" spc="-1" strike="noStrike">
                <a:solidFill>
                  <a:srgbClr val="000000"/>
                </a:solidFill>
                <a:latin typeface="Arial"/>
                <a:ea typeface="DejaVu Sans"/>
              </a:rPr>
              <a:t>: 54 contents in 6 blocs</a:t>
            </a:r>
            <a:endParaRPr b="0" lang="es-ES" sz="1600" spc="-1" strike="noStrike">
              <a:latin typeface="Arial"/>
            </a:endParaRPr>
          </a:p>
          <a:p>
            <a:pPr algn="just">
              <a:lnSpc>
                <a:spcPct val="100000"/>
              </a:lnSpc>
            </a:pPr>
            <a:endParaRPr b="0" lang="es-ES" sz="1600" spc="-1" strike="noStrike">
              <a:latin typeface="Arial"/>
            </a:endParaRPr>
          </a:p>
          <a:p>
            <a:pPr algn="just">
              <a:lnSpc>
                <a:spcPct val="100000"/>
              </a:lnSpc>
            </a:pPr>
            <a:r>
              <a:rPr b="1" lang="es-ES" sz="1600" spc="-1" strike="noStrike">
                <a:solidFill>
                  <a:srgbClr val="000000"/>
                </a:solidFill>
                <a:latin typeface="Arial"/>
                <a:ea typeface="DejaVu Sans"/>
              </a:rPr>
              <a:t>Mathematics</a:t>
            </a:r>
            <a:r>
              <a:rPr b="0" lang="es-ES" sz="1600" spc="-1" strike="noStrike">
                <a:solidFill>
                  <a:srgbClr val="000000"/>
                </a:solidFill>
                <a:latin typeface="Arial"/>
                <a:ea typeface="DejaVu Sans"/>
              </a:rPr>
              <a:t>: 36 contents in 5 blocs</a:t>
            </a:r>
            <a:endParaRPr b="0" lang="es-ES" sz="1600" spc="-1" strike="noStrike">
              <a:latin typeface="Arial"/>
            </a:endParaRPr>
          </a:p>
          <a:p>
            <a:pPr algn="just">
              <a:lnSpc>
                <a:spcPct val="100000"/>
              </a:lnSpc>
            </a:pPr>
            <a:endParaRPr b="0" lang="es-ES" sz="1600" spc="-1" strike="noStrike">
              <a:latin typeface="Arial"/>
            </a:endParaRPr>
          </a:p>
          <a:p>
            <a:pPr algn="just">
              <a:lnSpc>
                <a:spcPct val="100000"/>
              </a:lnSpc>
            </a:pPr>
            <a:r>
              <a:rPr b="1" lang="es-ES" sz="1600" spc="-1" strike="noStrike">
                <a:solidFill>
                  <a:srgbClr val="000000"/>
                </a:solidFill>
                <a:latin typeface="Arial"/>
                <a:ea typeface="DejaVu Sans"/>
              </a:rPr>
              <a:t>Total</a:t>
            </a:r>
            <a:r>
              <a:rPr b="0" lang="es-ES" sz="1600" spc="-1" strike="noStrike">
                <a:solidFill>
                  <a:srgbClr val="000000"/>
                </a:solidFill>
                <a:latin typeface="Arial"/>
                <a:ea typeface="DejaVu Sans"/>
              </a:rPr>
              <a:t>: 90 contents (4005 potential links)</a:t>
            </a:r>
            <a:endParaRPr b="0" lang="es-ES" sz="1600" spc="-1" strike="noStrike">
              <a:latin typeface="Arial"/>
            </a:endParaRPr>
          </a:p>
          <a:p>
            <a:pPr algn="just">
              <a:lnSpc>
                <a:spcPct val="100000"/>
              </a:lnSpc>
            </a:pPr>
            <a:endParaRPr b="0" lang="es-ES" sz="1600" spc="-1" strike="noStrike">
              <a:latin typeface="Arial"/>
            </a:endParaRPr>
          </a:p>
          <a:p>
            <a:pPr algn="just">
              <a:lnSpc>
                <a:spcPct val="100000"/>
              </a:lnSpc>
            </a:pPr>
            <a:r>
              <a:rPr b="1" lang="es-ES" sz="1600" spc="-1" strike="noStrike">
                <a:solidFill>
                  <a:srgbClr val="000000"/>
                </a:solidFill>
                <a:latin typeface="Arial"/>
                <a:ea typeface="DejaVu Sans"/>
              </a:rPr>
              <a:t>Non-optimal solution</a:t>
            </a:r>
            <a:r>
              <a:rPr b="0" lang="es-ES" sz="1600" spc="-1" strike="noStrike">
                <a:solidFill>
                  <a:srgbClr val="000000"/>
                </a:solidFill>
                <a:latin typeface="Arial"/>
                <a:ea typeface="DejaVu Sans"/>
              </a:rPr>
              <a:t>: Check all relations one by one.</a:t>
            </a:r>
            <a:endParaRPr b="0" lang="es-ES" sz="1600" spc="-1" strike="noStrike">
              <a:latin typeface="Arial"/>
            </a:endParaRPr>
          </a:p>
          <a:p>
            <a:pPr algn="just">
              <a:lnSpc>
                <a:spcPct val="100000"/>
              </a:lnSpc>
            </a:pPr>
            <a:endParaRPr b="0" lang="es-ES" sz="1600" spc="-1" strike="noStrike">
              <a:latin typeface="Arial"/>
            </a:endParaRPr>
          </a:p>
          <a:p>
            <a:pPr algn="just">
              <a:lnSpc>
                <a:spcPct val="100000"/>
              </a:lnSpc>
            </a:pPr>
            <a:endParaRPr b="0" lang="es-ES" sz="1600" spc="-1" strike="noStrike">
              <a:latin typeface="Arial"/>
            </a:endParaRPr>
          </a:p>
        </p:txBody>
      </p:sp>
      <p:sp>
        <p:nvSpPr>
          <p:cNvPr id="248" name="CustomShape 4"/>
          <p:cNvSpPr/>
          <p:nvPr/>
        </p:nvSpPr>
        <p:spPr>
          <a:xfrm>
            <a:off x="5401080" y="4838400"/>
            <a:ext cx="42469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000" spc="-1" strike="noStrike" u="sng">
                <a:solidFill>
                  <a:srgbClr val="2f8299"/>
                </a:solidFill>
                <a:uFillTx/>
                <a:latin typeface="Arial"/>
                <a:ea typeface="DejaVu Sans"/>
                <a:hlinkClick r:id="rId6"/>
              </a:rPr>
              <a:t>https://github.com/juanfernandezgracia/TFM_MFPR_Xarxes_continguts</a:t>
            </a:r>
            <a:endParaRPr b="0" lang="es-ES" sz="1000" spc="-1" strike="noStrike">
              <a:latin typeface="Arial"/>
            </a:endParaRPr>
          </a:p>
        </p:txBody>
      </p:sp>
      <p:sp>
        <p:nvSpPr>
          <p:cNvPr id="249" name="TextShape 5"/>
          <p:cNvSpPr txBox="1"/>
          <p:nvPr/>
        </p:nvSpPr>
        <p:spPr>
          <a:xfrm>
            <a:off x="5616000" y="4104000"/>
            <a:ext cx="3744000" cy="602280"/>
          </a:xfrm>
          <a:prstGeom prst="rect">
            <a:avLst/>
          </a:prstGeom>
          <a:noFill/>
          <a:ln>
            <a:noFill/>
          </a:ln>
        </p:spPr>
        <p:txBody>
          <a:bodyPr lIns="90000" rIns="90000" tIns="45000" bIns="45000">
            <a:noAutofit/>
          </a:bodyPr>
          <a:p>
            <a:pPr algn="ctr"/>
            <a:r>
              <a:rPr b="0" lang="es-ES" sz="1800" spc="-1" strike="noStrike">
                <a:latin typeface="Arial"/>
              </a:rPr>
              <a:t>Two contents linked if they overlap in concepts or methods.</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24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24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24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24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24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24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1548000" y="81000"/>
            <a:ext cx="8028000" cy="486000"/>
          </a:xfrm>
          <a:prstGeom prst="rect">
            <a:avLst/>
          </a:prstGeom>
          <a:noFill/>
          <a:ln>
            <a:noFill/>
          </a:ln>
        </p:spPr>
        <p:txBody>
          <a:bodyPr lIns="0" rIns="0" tIns="0" bIns="0" anchor="ctr">
            <a:noAutofit/>
          </a:bodyPr>
          <a:p>
            <a:pPr algn="r"/>
            <a:r>
              <a:rPr b="0" lang="es-ES" sz="1650" spc="-1" strike="noStrike">
                <a:solidFill>
                  <a:srgbClr val="808080"/>
                </a:solidFill>
                <a:latin typeface="Arial"/>
              </a:rPr>
              <a:t>Contents networks in highschool science education</a:t>
            </a:r>
            <a:endParaRPr b="0" lang="es-ES" sz="1650" spc="-1" strike="noStrike">
              <a:solidFill>
                <a:srgbClr val="808080"/>
              </a:solidFill>
              <a:latin typeface="Arial"/>
            </a:endParaRPr>
          </a:p>
        </p:txBody>
      </p:sp>
      <p:pic>
        <p:nvPicPr>
          <p:cNvPr id="251" name="" descr=""/>
          <p:cNvPicPr/>
          <p:nvPr/>
        </p:nvPicPr>
        <p:blipFill>
          <a:blip r:embed="rId1"/>
          <a:stretch/>
        </p:blipFill>
        <p:spPr>
          <a:xfrm>
            <a:off x="684360" y="1100160"/>
            <a:ext cx="4606200" cy="4124160"/>
          </a:xfrm>
          <a:prstGeom prst="rect">
            <a:avLst/>
          </a:prstGeom>
          <a:ln>
            <a:noFill/>
          </a:ln>
        </p:spPr>
      </p:pic>
      <p:pic>
        <p:nvPicPr>
          <p:cNvPr id="252" name="" descr=""/>
          <p:cNvPicPr/>
          <p:nvPr/>
        </p:nvPicPr>
        <p:blipFill>
          <a:blip r:embed="rId2"/>
          <a:stretch/>
        </p:blipFill>
        <p:spPr>
          <a:xfrm>
            <a:off x="6397200" y="576000"/>
            <a:ext cx="3220560" cy="2376000"/>
          </a:xfrm>
          <a:prstGeom prst="rect">
            <a:avLst/>
          </a:prstGeom>
          <a:ln>
            <a:noFill/>
          </a:ln>
        </p:spPr>
      </p:pic>
      <p:pic>
        <p:nvPicPr>
          <p:cNvPr id="253" name="" descr=""/>
          <p:cNvPicPr/>
          <p:nvPr/>
        </p:nvPicPr>
        <p:blipFill>
          <a:blip r:embed="rId3"/>
          <a:stretch/>
        </p:blipFill>
        <p:spPr>
          <a:xfrm>
            <a:off x="6624000" y="3096000"/>
            <a:ext cx="2952000" cy="2356560"/>
          </a:xfrm>
          <a:prstGeom prst="rect">
            <a:avLst/>
          </a:prstGeom>
          <a:ln>
            <a:noFill/>
          </a:ln>
        </p:spPr>
      </p:pic>
      <p:sp>
        <p:nvSpPr>
          <p:cNvPr id="254" name="Freeform 2"/>
          <p:cNvSpPr/>
          <p:nvPr/>
        </p:nvSpPr>
        <p:spPr>
          <a:xfrm>
            <a:off x="2844360" y="1100160"/>
            <a:ext cx="360" cy="4156200"/>
          </a:xfrm>
          <a:custGeom>
            <a:avLst/>
            <a:gdLst/>
            <a:ahLst/>
            <a:rect l="0" t="0" r="r" b="b"/>
            <a:pathLst>
              <a:path w="1" h="11545">
                <a:moveTo>
                  <a:pt x="0" y="0"/>
                </a:moveTo>
                <a:lnTo>
                  <a:pt x="0" y="11544"/>
                </a:lnTo>
              </a:path>
            </a:pathLst>
          </a:custGeom>
          <a:ln w="38160">
            <a:solidFill>
              <a:srgbClr val="000000"/>
            </a:solidFill>
            <a:custDash>
              <a:ds d="600000" sp="300000"/>
            </a:custDash>
            <a:round/>
          </a:ln>
        </p:spPr>
      </p:sp>
      <p:pic>
        <p:nvPicPr>
          <p:cNvPr id="255" name="" descr=""/>
          <p:cNvPicPr/>
          <p:nvPr/>
        </p:nvPicPr>
        <p:blipFill>
          <a:blip r:embed="rId4"/>
          <a:stretch/>
        </p:blipFill>
        <p:spPr>
          <a:xfrm rot="16200000">
            <a:off x="2553120" y="5049360"/>
            <a:ext cx="581400" cy="348480"/>
          </a:xfrm>
          <a:prstGeom prst="rect">
            <a:avLst/>
          </a:prstGeom>
          <a:ln>
            <a:noFill/>
          </a:ln>
        </p:spPr>
      </p:pic>
      <p:sp>
        <p:nvSpPr>
          <p:cNvPr id="256" name="Freeform 3"/>
          <p:cNvSpPr/>
          <p:nvPr/>
        </p:nvSpPr>
        <p:spPr>
          <a:xfrm>
            <a:off x="5148360" y="1728000"/>
            <a:ext cx="1368360" cy="792360"/>
          </a:xfrm>
          <a:custGeom>
            <a:avLst/>
            <a:gdLst/>
            <a:ahLst/>
            <a:rect l="0" t="0" r="r" b="b"/>
            <a:pathLst>
              <a:path w="3801" h="2201">
                <a:moveTo>
                  <a:pt x="0" y="2200"/>
                </a:moveTo>
                <a:lnTo>
                  <a:pt x="3800" y="0"/>
                </a:lnTo>
              </a:path>
            </a:pathLst>
          </a:custGeom>
          <a:ln w="29160">
            <a:solidFill>
              <a:srgbClr val="000000"/>
            </a:solidFill>
            <a:round/>
            <a:tailEnd len="med" type="triangle" w="med"/>
          </a:ln>
        </p:spPr>
      </p:sp>
      <p:sp>
        <p:nvSpPr>
          <p:cNvPr id="257" name="Freeform 4"/>
          <p:cNvSpPr/>
          <p:nvPr/>
        </p:nvSpPr>
        <p:spPr>
          <a:xfrm>
            <a:off x="5076360" y="3600000"/>
            <a:ext cx="1512360" cy="720360"/>
          </a:xfrm>
          <a:custGeom>
            <a:avLst/>
            <a:gdLst/>
            <a:ahLst/>
            <a:rect l="0" t="0" r="r" b="b"/>
            <a:pathLst>
              <a:path w="4201" h="2001">
                <a:moveTo>
                  <a:pt x="0" y="0"/>
                </a:moveTo>
                <a:lnTo>
                  <a:pt x="4200" y="2000"/>
                </a:lnTo>
              </a:path>
            </a:pathLst>
          </a:custGeom>
          <a:ln w="29160">
            <a:solidFill>
              <a:srgbClr val="000000"/>
            </a:solidFill>
            <a:round/>
            <a:tailEnd len="med" type="triangle" w="med"/>
          </a:ln>
        </p:spPr>
      </p:sp>
      <p:sp>
        <p:nvSpPr>
          <p:cNvPr id="258" name="CustomShape 5"/>
          <p:cNvSpPr/>
          <p:nvPr/>
        </p:nvSpPr>
        <p:spPr>
          <a:xfrm rot="19833600">
            <a:off x="5356440" y="1807920"/>
            <a:ext cx="9356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500" spc="-1" strike="noStrike">
                <a:solidFill>
                  <a:srgbClr val="000000"/>
                </a:solidFill>
                <a:latin typeface="Arial"/>
                <a:ea typeface="DejaVu Sans"/>
              </a:rPr>
              <a:t>Physics</a:t>
            </a:r>
            <a:endParaRPr b="0" lang="es-ES" sz="1500" spc="-1" strike="noStrike">
              <a:latin typeface="Arial"/>
            </a:endParaRPr>
          </a:p>
        </p:txBody>
      </p:sp>
      <p:sp>
        <p:nvSpPr>
          <p:cNvPr id="259" name="CustomShape 6"/>
          <p:cNvSpPr/>
          <p:nvPr/>
        </p:nvSpPr>
        <p:spPr>
          <a:xfrm rot="1523400">
            <a:off x="4899240" y="3609720"/>
            <a:ext cx="1759320" cy="600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s-ES" sz="1500" spc="-1" strike="noStrike">
                <a:solidFill>
                  <a:srgbClr val="000000"/>
                </a:solidFill>
                <a:latin typeface="Arial"/>
                <a:ea typeface="DejaVu Sans"/>
              </a:rPr>
              <a:t>Mathematics</a:t>
            </a:r>
            <a:endParaRPr b="0" lang="es-ES" sz="1500" spc="-1" strike="noStrike">
              <a:latin typeface="Arial"/>
            </a:endParaRPr>
          </a:p>
        </p:txBody>
      </p:sp>
      <p:sp>
        <p:nvSpPr>
          <p:cNvPr id="260" name="CustomShape 7"/>
          <p:cNvSpPr/>
          <p:nvPr/>
        </p:nvSpPr>
        <p:spPr>
          <a:xfrm>
            <a:off x="514080" y="648000"/>
            <a:ext cx="5819760" cy="600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1) Generate the network of curricular contents</a:t>
            </a:r>
            <a:endParaRPr b="0" lang="es-ES" sz="1800" spc="-1" strike="noStrike">
              <a:latin typeface="Arial"/>
            </a:endParaRPr>
          </a:p>
        </p:txBody>
      </p:sp>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254"/>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25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252"/>
                                        </p:tgtEl>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tgtEl>
                                          <p:spTgt spid="256"/>
                                        </p:tgtEl>
                                        <p:attrNameLst>
                                          <p:attrName>style.visibility</p:attrName>
                                        </p:attrNameLst>
                                      </p:cBhvr>
                                      <p:to>
                                        <p:strVal val="visible"/>
                                      </p:to>
                                    </p:set>
                                  </p:childTnLst>
                                </p:cTn>
                              </p:par>
                              <p:par>
                                <p:cTn id="173" nodeType="withEffect" fill="hold" presetClass="entr" presetID="1">
                                  <p:stCondLst>
                                    <p:cond delay="0"/>
                                  </p:stCondLst>
                                  <p:childTnLst>
                                    <p:set>
                                      <p:cBhvr>
                                        <p:cTn id="174" dur="1" fill="hold">
                                          <p:stCondLst>
                                            <p:cond delay="0"/>
                                          </p:stCondLst>
                                        </p:cTn>
                                        <p:tgtEl>
                                          <p:spTgt spid="25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1">
                                  <p:stCondLst>
                                    <p:cond delay="0"/>
                                  </p:stCondLst>
                                  <p:childTnLst>
                                    <p:set>
                                      <p:cBhvr>
                                        <p:cTn id="178" dur="1" fill="hold">
                                          <p:stCondLst>
                                            <p:cond delay="0"/>
                                          </p:stCondLst>
                                        </p:cTn>
                                        <p:tgtEl>
                                          <p:spTgt spid="253"/>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257"/>
                                        </p:tgtEl>
                                        <p:attrNameLst>
                                          <p:attrName>style.visibility</p:attrName>
                                        </p:attrNameLst>
                                      </p:cBhvr>
                                      <p:to>
                                        <p:strVal val="visible"/>
                                      </p:to>
                                    </p:set>
                                  </p:childTnLst>
                                </p:cTn>
                              </p:par>
                              <p:par>
                                <p:cTn id="181" nodeType="withEffect" fill="hold" presetClass="entr" presetID="1">
                                  <p:stCondLst>
                                    <p:cond delay="0"/>
                                  </p:stCondLst>
                                  <p:childTnLst>
                                    <p:set>
                                      <p:cBhvr>
                                        <p:cTn id="182"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1030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2016-05-16T10:03:54Z</dcterms:created>
  <dc:creator/>
  <dc:description/>
  <dc:language>es-ES</dc:language>
  <cp:lastModifiedBy/>
  <dcterms:modified xsi:type="dcterms:W3CDTF">2022-03-28T17:32:08Z</dcterms:modified>
  <cp:revision>136</cp:revision>
  <dc:subject/>
  <dc:title/>
</cp:coreProperties>
</file>